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16" r:id="rId1"/>
    <p:sldMasterId id="2147483717" r:id="rId2"/>
    <p:sldMasterId id="2147483718" r:id="rId3"/>
    <p:sldMasterId id="2147483719" r:id="rId4"/>
    <p:sldMasterId id="2147483720" r:id="rId5"/>
    <p:sldMasterId id="2147483721" r:id="rId6"/>
    <p:sldMasterId id="2147483722" r:id="rId7"/>
  </p:sldMasterIdLst>
  <p:notesMasterIdLst>
    <p:notesMasterId r:id="rId36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</p:sldIdLst>
  <p:sldSz cx="18002250" cy="10080625"/>
  <p:notesSz cx="6858000" cy="9144000"/>
  <p:embeddedFontLst>
    <p:embeddedFont>
      <p:font typeface="Calibri" panose="020F0502020204030204" pitchFamily="34" charset="0"/>
      <p:regular r:id="rId37"/>
      <p:bold r:id="rId38"/>
      <p:italic r:id="rId39"/>
      <p:boldItalic r:id="rId40"/>
    </p:embeddedFont>
    <p:embeddedFont>
      <p:font typeface="Roboto" panose="020B0604020202020204" charset="0"/>
      <p:regular r:id="rId41"/>
      <p:bold r:id="rId42"/>
      <p:italic r:id="rId43"/>
      <p:boldItalic r:id="rId44"/>
    </p:embeddedFont>
    <p:embeddedFont>
      <p:font typeface="Verdana" panose="020B0604030504040204" pitchFamily="34" charset="0"/>
      <p:regular r:id="rId45"/>
      <p:bold r:id="rId46"/>
      <p:italic r:id="rId47"/>
      <p:boldItalic r:id="rId4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175">
          <p15:clr>
            <a:srgbClr val="000000"/>
          </p15:clr>
        </p15:guide>
        <p15:guide id="2" pos="567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738" y="48"/>
      </p:cViewPr>
      <p:guideLst>
        <p:guide orient="horz" pos="3175"/>
        <p:guide pos="567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50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notesMaster" Target="notesMasters/notesMaster1.xml"/><Relationship Id="rId49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font" Target="fonts/font8.fntdata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font" Target="fonts/font7.fntdata"/><Relationship Id="rId48" Type="http://schemas.openxmlformats.org/officeDocument/2006/relationships/font" Target="fonts/font12.fntdata"/><Relationship Id="rId8" Type="http://schemas.openxmlformats.org/officeDocument/2006/relationships/slide" Target="slides/slide1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68300" y="685800"/>
            <a:ext cx="6121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33d408d9d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6179" y="685727"/>
            <a:ext cx="6705600" cy="3428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7" name="Google Shape;367;g33d408d9d3_0_0:notes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5d77c9c28b_1_3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6713" y="685800"/>
            <a:ext cx="6124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5" name="Google Shape;375;g5d77c9c28b_1_395:notes"/>
          <p:cNvSpPr txBox="1">
            <a:spLocks noGrp="1"/>
          </p:cNvSpPr>
          <p:nvPr>
            <p:ph type="body" idx="1"/>
          </p:nvPr>
        </p:nvSpPr>
        <p:spPr>
          <a:xfrm>
            <a:off x="685802" y="434340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50" tIns="46600" rIns="93250" bIns="466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None/>
            </a:pPr>
            <a:endParaRPr sz="1200"/>
          </a:p>
        </p:txBody>
      </p:sp>
      <p:sp>
        <p:nvSpPr>
          <p:cNvPr id="376" name="Google Shape;376;g5d77c9c28b_1_395:notes"/>
          <p:cNvSpPr txBox="1">
            <a:spLocks noGrp="1"/>
          </p:cNvSpPr>
          <p:nvPr>
            <p:ph type="sldNum" idx="12"/>
          </p:nvPr>
        </p:nvSpPr>
        <p:spPr>
          <a:xfrm>
            <a:off x="3884621" y="8685224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50" tIns="46600" rIns="93250" bIns="466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5d77c9c28b_1_4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6713" y="685800"/>
            <a:ext cx="6124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0" name="Google Shape;390;g5d77c9c28b_1_409:notes"/>
          <p:cNvSpPr txBox="1">
            <a:spLocks noGrp="1"/>
          </p:cNvSpPr>
          <p:nvPr>
            <p:ph type="body" idx="1"/>
          </p:nvPr>
        </p:nvSpPr>
        <p:spPr>
          <a:xfrm>
            <a:off x="685802" y="434340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50" tIns="46600" rIns="93250" bIns="466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None/>
            </a:pPr>
            <a:endParaRPr sz="1200"/>
          </a:p>
        </p:txBody>
      </p:sp>
      <p:sp>
        <p:nvSpPr>
          <p:cNvPr id="391" name="Google Shape;391;g5d77c9c28b_1_409:notes"/>
          <p:cNvSpPr txBox="1">
            <a:spLocks noGrp="1"/>
          </p:cNvSpPr>
          <p:nvPr>
            <p:ph type="sldNum" idx="12"/>
          </p:nvPr>
        </p:nvSpPr>
        <p:spPr>
          <a:xfrm>
            <a:off x="3884621" y="8685224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50" tIns="46600" rIns="93250" bIns="466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5d77c9c28b_1_4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6179" y="685727"/>
            <a:ext cx="6705600" cy="3428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5" name="Google Shape;405;g5d77c9c28b_1_423:notes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5d77c9c28b_1_4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5</a:t>
            </a:fld>
            <a:endParaRPr/>
          </a:p>
        </p:txBody>
      </p:sp>
      <p:sp>
        <p:nvSpPr>
          <p:cNvPr id="411" name="Google Shape;411;g5d77c9c28b_1_4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9888" y="687388"/>
            <a:ext cx="6118200" cy="3427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12" name="Google Shape;412;g5d77c9c28b_1_428:notes"/>
          <p:cNvSpPr txBox="1">
            <a:spLocks noGrp="1"/>
          </p:cNvSpPr>
          <p:nvPr>
            <p:ph type="body" idx="1"/>
          </p:nvPr>
        </p:nvSpPr>
        <p:spPr>
          <a:xfrm>
            <a:off x="913745" y="4343475"/>
            <a:ext cx="5030400" cy="41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875" tIns="46925" rIns="93875" bIns="469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5d77c9c28b_1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6179" y="685727"/>
            <a:ext cx="6705600" cy="3428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2" name="Google Shape;422;g5d77c9c28b_1_438:notes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5d77c9c28b_1_4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6179" y="685727"/>
            <a:ext cx="6705600" cy="3428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7" name="Google Shape;427;g5d77c9c28b_1_442:notes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5d77c9c28b_1_4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6179" y="685727"/>
            <a:ext cx="6705600" cy="3428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2" name="Google Shape;432;g5d77c9c28b_1_446:notes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5d77c9c28b_1_45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9</a:t>
            </a:fld>
            <a:endParaRPr/>
          </a:p>
        </p:txBody>
      </p:sp>
      <p:sp>
        <p:nvSpPr>
          <p:cNvPr id="437" name="Google Shape;437;g5d77c9c28b_1_4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9888" y="687388"/>
            <a:ext cx="6118200" cy="3427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38" name="Google Shape;438;g5d77c9c28b_1_450:notes"/>
          <p:cNvSpPr txBox="1">
            <a:spLocks noGrp="1"/>
          </p:cNvSpPr>
          <p:nvPr>
            <p:ph type="body" idx="1"/>
          </p:nvPr>
        </p:nvSpPr>
        <p:spPr>
          <a:xfrm>
            <a:off x="913745" y="4343475"/>
            <a:ext cx="5030400" cy="41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875" tIns="46925" rIns="93875" bIns="469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5d77c9c28b_1_46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10</a:t>
            </a:fld>
            <a:endParaRPr/>
          </a:p>
        </p:txBody>
      </p:sp>
      <p:sp>
        <p:nvSpPr>
          <p:cNvPr id="452" name="Google Shape;452;g5d77c9c28b_1_4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9888" y="687388"/>
            <a:ext cx="6118200" cy="3427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53" name="Google Shape;453;g5d77c9c28b_1_464:notes"/>
          <p:cNvSpPr txBox="1">
            <a:spLocks noGrp="1"/>
          </p:cNvSpPr>
          <p:nvPr>
            <p:ph type="body" idx="1"/>
          </p:nvPr>
        </p:nvSpPr>
        <p:spPr>
          <a:xfrm>
            <a:off x="913745" y="4343475"/>
            <a:ext cx="5030400" cy="41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875" tIns="46925" rIns="93875" bIns="469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5d77c9c28b_1_4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6713" y="685800"/>
            <a:ext cx="6124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0" name="Google Shape;460;g5d77c9c28b_1_471:notes"/>
          <p:cNvSpPr txBox="1">
            <a:spLocks noGrp="1"/>
          </p:cNvSpPr>
          <p:nvPr>
            <p:ph type="body" idx="1"/>
          </p:nvPr>
        </p:nvSpPr>
        <p:spPr>
          <a:xfrm>
            <a:off x="685802" y="434340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50" tIns="46600" rIns="93250" bIns="466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None/>
            </a:pPr>
            <a:endParaRPr sz="1200"/>
          </a:p>
        </p:txBody>
      </p:sp>
      <p:sp>
        <p:nvSpPr>
          <p:cNvPr id="461" name="Google Shape;461;g5d77c9c28b_1_471:notes"/>
          <p:cNvSpPr txBox="1">
            <a:spLocks noGrp="1"/>
          </p:cNvSpPr>
          <p:nvPr>
            <p:ph type="sldNum" idx="12"/>
          </p:nvPr>
        </p:nvSpPr>
        <p:spPr>
          <a:xfrm>
            <a:off x="3884621" y="8685224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50" tIns="46600" rIns="93250" bIns="466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5d77c9c28b_1_4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8300" y="685800"/>
            <a:ext cx="6121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6" name="Google Shape;476;g5d77c9c28b_1_4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7" name="Google Shape;477;g5d77c9c28b_1_48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5d77c9c28b_1_8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7500" y="685800"/>
            <a:ext cx="6123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5d77c9c28b_1_8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5d77c9c28b_1_5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14</a:t>
            </a:fld>
            <a:endParaRPr/>
          </a:p>
        </p:txBody>
      </p:sp>
      <p:sp>
        <p:nvSpPr>
          <p:cNvPr id="516" name="Google Shape;516;g5d77c9c28b_1_5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9888" y="687388"/>
            <a:ext cx="6118200" cy="3427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17" name="Google Shape;517;g5d77c9c28b_1_520:notes"/>
          <p:cNvSpPr txBox="1">
            <a:spLocks noGrp="1"/>
          </p:cNvSpPr>
          <p:nvPr>
            <p:ph type="body" idx="1"/>
          </p:nvPr>
        </p:nvSpPr>
        <p:spPr>
          <a:xfrm>
            <a:off x="913745" y="4343475"/>
            <a:ext cx="5030400" cy="41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875" tIns="46925" rIns="93875" bIns="469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5d77c9c28b_1_5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15</a:t>
            </a:fld>
            <a:endParaRPr/>
          </a:p>
        </p:txBody>
      </p:sp>
      <p:sp>
        <p:nvSpPr>
          <p:cNvPr id="522" name="Google Shape;522;g5d77c9c28b_1_5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9888" y="687388"/>
            <a:ext cx="6118200" cy="3427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23" name="Google Shape;523;g5d77c9c28b_1_525:notes"/>
          <p:cNvSpPr txBox="1">
            <a:spLocks noGrp="1"/>
          </p:cNvSpPr>
          <p:nvPr>
            <p:ph type="body" idx="1"/>
          </p:nvPr>
        </p:nvSpPr>
        <p:spPr>
          <a:xfrm>
            <a:off x="913745" y="4343475"/>
            <a:ext cx="5030400" cy="41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875" tIns="46925" rIns="93875" bIns="469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5d77c9c28b_1_5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8300" y="685800"/>
            <a:ext cx="6121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8" name="Google Shape;528;g5d77c9c28b_1_5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29" name="Google Shape;529;g5d77c9c28b_1_5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5d77c9c28b_1_5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6179" y="685727"/>
            <a:ext cx="6705600" cy="3428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8" name="Google Shape;538;g5d77c9c28b_1_539:notes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5d77c9c28b_1_5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6179" y="685727"/>
            <a:ext cx="6705600" cy="3428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0" name="Google Shape;550;g5d77c9c28b_1_550:notes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5d77c9c28b_1_5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6179" y="685727"/>
            <a:ext cx="6705600" cy="3428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7" name="Google Shape;557;g5d77c9c28b_1_556:notes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5d77c9c28b_1_5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6179" y="685727"/>
            <a:ext cx="6705600" cy="3428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4" name="Google Shape;564;g5d77c9c28b_1_562:notes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5d77c9c28b_1_5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6713" y="685800"/>
            <a:ext cx="6124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1" name="Google Shape;571;g5d77c9c28b_1_568:notes"/>
          <p:cNvSpPr txBox="1">
            <a:spLocks noGrp="1"/>
          </p:cNvSpPr>
          <p:nvPr>
            <p:ph type="body" idx="1"/>
          </p:nvPr>
        </p:nvSpPr>
        <p:spPr>
          <a:xfrm>
            <a:off x="685802" y="434340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50" tIns="46600" rIns="93250" bIns="466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None/>
            </a:pPr>
            <a:endParaRPr sz="1200"/>
          </a:p>
        </p:txBody>
      </p:sp>
      <p:sp>
        <p:nvSpPr>
          <p:cNvPr id="572" name="Google Shape;572;g5d77c9c28b_1_568:notes"/>
          <p:cNvSpPr txBox="1">
            <a:spLocks noGrp="1"/>
          </p:cNvSpPr>
          <p:nvPr>
            <p:ph type="sldNum" idx="12"/>
          </p:nvPr>
        </p:nvSpPr>
        <p:spPr>
          <a:xfrm>
            <a:off x="3884621" y="8685224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50" tIns="46600" rIns="93250" bIns="466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5d77c9c28b_1_5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8300" y="685800"/>
            <a:ext cx="6121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8" name="Google Shape;588;g5d77c9c28b_1_5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89" name="Google Shape;589;g5d77c9c28b_1_58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g5d77c9c28b_1_5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8300" y="685800"/>
            <a:ext cx="6121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2" name="Google Shape;602;g5d77c9c28b_1_5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03" name="Google Shape;603;g5d77c9c28b_1_59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5d77c9c28b_1_6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8300" y="685800"/>
            <a:ext cx="6121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6" name="Google Shape;616;g5d77c9c28b_1_6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17" name="Google Shape;617;g5d77c9c28b_1_6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5d77c9c28b_1_6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6713" y="685800"/>
            <a:ext cx="6124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5" name="Google Shape;635;g5d77c9c28b_1_628:notes"/>
          <p:cNvSpPr txBox="1">
            <a:spLocks noGrp="1"/>
          </p:cNvSpPr>
          <p:nvPr>
            <p:ph type="body" idx="1"/>
          </p:nvPr>
        </p:nvSpPr>
        <p:spPr>
          <a:xfrm>
            <a:off x="685802" y="434340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50" tIns="46600" rIns="93250" bIns="466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None/>
            </a:pPr>
            <a:endParaRPr sz="1200"/>
          </a:p>
        </p:txBody>
      </p:sp>
      <p:sp>
        <p:nvSpPr>
          <p:cNvPr id="636" name="Google Shape;636;g5d77c9c28b_1_628:notes"/>
          <p:cNvSpPr txBox="1">
            <a:spLocks noGrp="1"/>
          </p:cNvSpPr>
          <p:nvPr>
            <p:ph type="sldNum" idx="12"/>
          </p:nvPr>
        </p:nvSpPr>
        <p:spPr>
          <a:xfrm>
            <a:off x="3884621" y="8685224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50" tIns="46600" rIns="93250" bIns="466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25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g5d77c9c28b_1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8300" y="685800"/>
            <a:ext cx="6121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3" name="Google Shape;653;g5d77c9c28b_1_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54" name="Google Shape;654;g5d77c9c28b_1_23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5d77c9c28b_1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8300" y="685800"/>
            <a:ext cx="6121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2" name="Google Shape;662;g5d77c9c28b_1_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>
                <a:latin typeface="Arial"/>
                <a:ea typeface="Arial"/>
                <a:cs typeface="Arial"/>
                <a:sym typeface="Arial"/>
              </a:rPr>
              <a:t>Figura 1.10: Jornada DevOps abraça outros movimentos e modelos (Fonte: Elaborado pelo autor).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63" name="Google Shape;663;g5d77c9c28b_1_20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g5189f82f64_0_17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6713" y="685800"/>
            <a:ext cx="61245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7" name="Google Shape;687;g5189f82f64_0_1787:notes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350174" y="3131534"/>
            <a:ext cx="15301914" cy="2160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2700340" y="5712354"/>
            <a:ext cx="12601577" cy="257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5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900115" y="403694"/>
            <a:ext cx="16202027" cy="1680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body" idx="1"/>
          </p:nvPr>
        </p:nvSpPr>
        <p:spPr>
          <a:xfrm>
            <a:off x="900115" y="2352151"/>
            <a:ext cx="16202027" cy="6652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527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713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527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787603" y="325404"/>
            <a:ext cx="3143272" cy="14215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1422059" y="6477743"/>
            <a:ext cx="15301914" cy="2002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1422059" y="4272603"/>
            <a:ext cx="15301914" cy="2205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527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713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527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pic>
        <p:nvPicPr>
          <p:cNvPr id="31" name="Google Shape;31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787603" y="325404"/>
            <a:ext cx="3143272" cy="14215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>
            <a:spLocks noGrp="1"/>
          </p:cNvSpPr>
          <p:nvPr>
            <p:ph type="title"/>
          </p:nvPr>
        </p:nvSpPr>
        <p:spPr>
          <a:xfrm>
            <a:off x="900115" y="403694"/>
            <a:ext cx="16202027" cy="1680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1"/>
          </p:nvPr>
        </p:nvSpPr>
        <p:spPr>
          <a:xfrm>
            <a:off x="900116" y="2352151"/>
            <a:ext cx="7950994" cy="6652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735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Char char="–"/>
              <a:defRPr sz="2500"/>
            </a:lvl2pPr>
            <a:lvl3pPr marL="1371600" lvl="2" indent="-349250" algn="l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2"/>
          </p:nvPr>
        </p:nvSpPr>
        <p:spPr>
          <a:xfrm>
            <a:off x="9151150" y="2352151"/>
            <a:ext cx="7950994" cy="6652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735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Char char="–"/>
              <a:defRPr sz="2500"/>
            </a:lvl2pPr>
            <a:lvl3pPr marL="1371600" lvl="2" indent="-349250" algn="l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527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713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527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900115" y="403694"/>
            <a:ext cx="16202027" cy="1680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1"/>
          </p:nvPr>
        </p:nvSpPr>
        <p:spPr>
          <a:xfrm>
            <a:off x="900117" y="2256475"/>
            <a:ext cx="7954120" cy="940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 b="1"/>
            </a:lvl1pPr>
            <a:lvl2pPr marL="914400" lvl="1" indent="-228600" algn="l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2"/>
          </p:nvPr>
        </p:nvSpPr>
        <p:spPr>
          <a:xfrm>
            <a:off x="900117" y="3196865"/>
            <a:ext cx="7954120" cy="580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735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  <a:defRPr sz="2500"/>
            </a:lvl1pPr>
            <a:lvl2pPr marL="914400" lvl="1" indent="-349250" algn="l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–"/>
              <a:defRPr sz="19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3"/>
          </p:nvPr>
        </p:nvSpPr>
        <p:spPr>
          <a:xfrm>
            <a:off x="9144895" y="2256475"/>
            <a:ext cx="7957247" cy="940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 b="1"/>
            </a:lvl1pPr>
            <a:lvl2pPr marL="914400" lvl="1" indent="-228600" algn="l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4"/>
          </p:nvPr>
        </p:nvSpPr>
        <p:spPr>
          <a:xfrm>
            <a:off x="9144895" y="3196865"/>
            <a:ext cx="7957247" cy="580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735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  <a:defRPr sz="2500"/>
            </a:lvl1pPr>
            <a:lvl2pPr marL="914400" lvl="1" indent="-349250" algn="l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–"/>
              <a:defRPr sz="19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527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713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527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"/>
          <p:cNvSpPr txBox="1">
            <a:spLocks noGrp="1"/>
          </p:cNvSpPr>
          <p:nvPr>
            <p:ph type="title"/>
          </p:nvPr>
        </p:nvSpPr>
        <p:spPr>
          <a:xfrm>
            <a:off x="900115" y="403694"/>
            <a:ext cx="16202027" cy="1680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527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713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527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527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713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527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>
            <a:spLocks noGrp="1"/>
          </p:cNvSpPr>
          <p:nvPr>
            <p:ph type="title"/>
          </p:nvPr>
        </p:nvSpPr>
        <p:spPr>
          <a:xfrm>
            <a:off x="900118" y="401360"/>
            <a:ext cx="5922616" cy="1708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19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body" idx="1"/>
          </p:nvPr>
        </p:nvSpPr>
        <p:spPr>
          <a:xfrm>
            <a:off x="7038385" y="401366"/>
            <a:ext cx="10063760" cy="8603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735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  <a:defRPr sz="2500"/>
            </a:lvl3pPr>
            <a:lvl4pPr marL="1828800" lvl="3" indent="-349250" algn="l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–"/>
              <a:defRPr sz="1900"/>
            </a:lvl4pPr>
            <a:lvl5pPr marL="2286000" lvl="4" indent="-349250" algn="l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»"/>
              <a:defRPr sz="1900"/>
            </a:lvl5pPr>
            <a:lvl6pPr marL="2743200" lvl="5" indent="-349250" algn="l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6pPr>
            <a:lvl7pPr marL="3200400" lvl="6" indent="-349250" algn="l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7pPr>
            <a:lvl8pPr marL="3657600" lvl="7" indent="-349250" algn="l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8pPr>
            <a:lvl9pPr marL="4114800" lvl="8" indent="-349250" algn="l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2"/>
          </p:nvPr>
        </p:nvSpPr>
        <p:spPr>
          <a:xfrm>
            <a:off x="900118" y="2109469"/>
            <a:ext cx="5922616" cy="6895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527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713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527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0"/>
          <p:cNvSpPr txBox="1">
            <a:spLocks noGrp="1"/>
          </p:cNvSpPr>
          <p:nvPr>
            <p:ph type="title"/>
          </p:nvPr>
        </p:nvSpPr>
        <p:spPr>
          <a:xfrm>
            <a:off x="3528571" y="7056439"/>
            <a:ext cx="10801350" cy="833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19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>
            <a:spLocks noGrp="1"/>
          </p:cNvSpPr>
          <p:nvPr>
            <p:ph type="pic" idx="2"/>
          </p:nvPr>
        </p:nvSpPr>
        <p:spPr>
          <a:xfrm>
            <a:off x="3528571" y="900725"/>
            <a:ext cx="10801350" cy="6048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body" idx="1"/>
          </p:nvPr>
        </p:nvSpPr>
        <p:spPr>
          <a:xfrm>
            <a:off x="3528571" y="7889491"/>
            <a:ext cx="10801350" cy="1183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527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713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527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>
            <a:spLocks noGrp="1"/>
          </p:cNvSpPr>
          <p:nvPr>
            <p:ph type="title"/>
          </p:nvPr>
        </p:nvSpPr>
        <p:spPr>
          <a:xfrm>
            <a:off x="900115" y="403694"/>
            <a:ext cx="16202027" cy="1680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 rot="5400000">
            <a:off x="5674755" y="-2422489"/>
            <a:ext cx="6652747" cy="16202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527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713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527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2"/>
          <p:cNvSpPr txBox="1">
            <a:spLocks noGrp="1"/>
          </p:cNvSpPr>
          <p:nvPr>
            <p:ph type="title"/>
          </p:nvPr>
        </p:nvSpPr>
        <p:spPr>
          <a:xfrm rot="5400000">
            <a:off x="10776286" y="2679047"/>
            <a:ext cx="8601200" cy="4050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body" idx="1"/>
          </p:nvPr>
        </p:nvSpPr>
        <p:spPr>
          <a:xfrm rot="5400000">
            <a:off x="2525256" y="-1221440"/>
            <a:ext cx="8601200" cy="11851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527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713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527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ctrTitle"/>
          </p:nvPr>
        </p:nvSpPr>
        <p:spPr>
          <a:xfrm>
            <a:off x="1350174" y="3131534"/>
            <a:ext cx="15301800" cy="216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subTitle" idx="1"/>
          </p:nvPr>
        </p:nvSpPr>
        <p:spPr>
          <a:xfrm>
            <a:off x="2700340" y="5712354"/>
            <a:ext cx="12601500" cy="25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 rtl="0"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500"/>
              <a:buNone/>
              <a:defRPr>
                <a:solidFill>
                  <a:srgbClr val="888888"/>
                </a:solidFill>
              </a:defRPr>
            </a:lvl3pPr>
            <a:lvl4pPr lvl="3" algn="ctr" rtl="0"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>
                <a:solidFill>
                  <a:srgbClr val="888888"/>
                </a:solidFill>
              </a:defRPr>
            </a:lvl4pPr>
            <a:lvl5pPr lvl="4" algn="ctr" rtl="0"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>
                <a:solidFill>
                  <a:srgbClr val="888888"/>
                </a:solidFill>
              </a:defRPr>
            </a:lvl5pPr>
            <a:lvl6pPr lvl="5" algn="ctr" rtl="0"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>
                <a:solidFill>
                  <a:srgbClr val="888888"/>
                </a:solidFill>
              </a:defRPr>
            </a:lvl6pPr>
            <a:lvl7pPr lvl="6" algn="ctr" rtl="0"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>
                <a:solidFill>
                  <a:srgbClr val="888888"/>
                </a:solidFill>
              </a:defRPr>
            </a:lvl7pPr>
            <a:lvl8pPr lvl="7" algn="ctr" rtl="0"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>
                <a:solidFill>
                  <a:srgbClr val="888888"/>
                </a:solidFill>
              </a:defRPr>
            </a:lvl8pPr>
            <a:lvl9pPr lvl="8" algn="ctr" rtl="0"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5"/>
          <p:cNvSpPr txBox="1">
            <a:spLocks noGrp="1"/>
          </p:cNvSpPr>
          <p:nvPr>
            <p:ph type="title"/>
          </p:nvPr>
        </p:nvSpPr>
        <p:spPr>
          <a:xfrm>
            <a:off x="900115" y="403694"/>
            <a:ext cx="16202100" cy="1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5"/>
          <p:cNvSpPr txBox="1">
            <a:spLocks noGrp="1"/>
          </p:cNvSpPr>
          <p:nvPr>
            <p:ph type="body" idx="1"/>
          </p:nvPr>
        </p:nvSpPr>
        <p:spPr>
          <a:xfrm>
            <a:off x="900115" y="2352151"/>
            <a:ext cx="16202100" cy="66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15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 txBox="1">
            <a:spLocks noGrp="1"/>
          </p:cNvSpPr>
          <p:nvPr>
            <p:ph type="title"/>
          </p:nvPr>
        </p:nvSpPr>
        <p:spPr>
          <a:xfrm>
            <a:off x="1422059" y="6477743"/>
            <a:ext cx="15301800" cy="200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6"/>
          <p:cNvSpPr txBox="1">
            <a:spLocks noGrp="1"/>
          </p:cNvSpPr>
          <p:nvPr>
            <p:ph type="body" idx="1"/>
          </p:nvPr>
        </p:nvSpPr>
        <p:spPr>
          <a:xfrm>
            <a:off x="1422059" y="4272603"/>
            <a:ext cx="15301800" cy="22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 rtl="0"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1pPr>
            <a:lvl2pPr marL="914400" lvl="1" indent="-22860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16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6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6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"/>
          <p:cNvSpPr txBox="1">
            <a:spLocks noGrp="1"/>
          </p:cNvSpPr>
          <p:nvPr>
            <p:ph type="title"/>
          </p:nvPr>
        </p:nvSpPr>
        <p:spPr>
          <a:xfrm>
            <a:off x="900115" y="403694"/>
            <a:ext cx="16202100" cy="1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body" idx="1"/>
          </p:nvPr>
        </p:nvSpPr>
        <p:spPr>
          <a:xfrm>
            <a:off x="900116" y="2352151"/>
            <a:ext cx="7950900" cy="66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73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Char char="–"/>
              <a:defRPr sz="2500"/>
            </a:lvl2pPr>
            <a:lvl3pPr marL="1371600" lvl="2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07" name="Google Shape;107;p17"/>
          <p:cNvSpPr txBox="1">
            <a:spLocks noGrp="1"/>
          </p:cNvSpPr>
          <p:nvPr>
            <p:ph type="body" idx="2"/>
          </p:nvPr>
        </p:nvSpPr>
        <p:spPr>
          <a:xfrm>
            <a:off x="9151150" y="2352151"/>
            <a:ext cx="7950900" cy="66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73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Char char="–"/>
              <a:defRPr sz="2500"/>
            </a:lvl2pPr>
            <a:lvl3pPr marL="1371600" lvl="2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08" name="Google Shape;108;p17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>
            <a:spLocks noGrp="1"/>
          </p:cNvSpPr>
          <p:nvPr>
            <p:ph type="title"/>
          </p:nvPr>
        </p:nvSpPr>
        <p:spPr>
          <a:xfrm>
            <a:off x="900115" y="403694"/>
            <a:ext cx="16202100" cy="1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8"/>
          <p:cNvSpPr txBox="1">
            <a:spLocks noGrp="1"/>
          </p:cNvSpPr>
          <p:nvPr>
            <p:ph type="body" idx="1"/>
          </p:nvPr>
        </p:nvSpPr>
        <p:spPr>
          <a:xfrm>
            <a:off x="900117" y="2256475"/>
            <a:ext cx="7954200" cy="9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 b="1"/>
            </a:lvl1pPr>
            <a:lvl2pPr marL="914400" lvl="1" indent="-22860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2pPr>
            <a:lvl3pPr marL="137160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4" name="Google Shape;114;p18"/>
          <p:cNvSpPr txBox="1">
            <a:spLocks noGrp="1"/>
          </p:cNvSpPr>
          <p:nvPr>
            <p:ph type="body" idx="2"/>
          </p:nvPr>
        </p:nvSpPr>
        <p:spPr>
          <a:xfrm>
            <a:off x="900117" y="3196865"/>
            <a:ext cx="7954200" cy="58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73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  <a:defRPr sz="2500"/>
            </a:lvl1pPr>
            <a:lvl2pPr marL="914400" lvl="1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–"/>
              <a:defRPr sz="1900"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15" name="Google Shape;115;p18"/>
          <p:cNvSpPr txBox="1">
            <a:spLocks noGrp="1"/>
          </p:cNvSpPr>
          <p:nvPr>
            <p:ph type="body" idx="3"/>
          </p:nvPr>
        </p:nvSpPr>
        <p:spPr>
          <a:xfrm>
            <a:off x="9144895" y="2256475"/>
            <a:ext cx="7957200" cy="9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 b="1"/>
            </a:lvl1pPr>
            <a:lvl2pPr marL="914400" lvl="1" indent="-22860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2pPr>
            <a:lvl3pPr marL="137160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6" name="Google Shape;116;p18"/>
          <p:cNvSpPr txBox="1">
            <a:spLocks noGrp="1"/>
          </p:cNvSpPr>
          <p:nvPr>
            <p:ph type="body" idx="4"/>
          </p:nvPr>
        </p:nvSpPr>
        <p:spPr>
          <a:xfrm>
            <a:off x="9144895" y="3196865"/>
            <a:ext cx="7957200" cy="58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73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  <a:defRPr sz="2500"/>
            </a:lvl1pPr>
            <a:lvl2pPr marL="914400" lvl="1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–"/>
              <a:defRPr sz="1900"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17" name="Google Shape;117;p18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8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8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"/>
          <p:cNvSpPr txBox="1">
            <a:spLocks noGrp="1"/>
          </p:cNvSpPr>
          <p:nvPr>
            <p:ph type="title"/>
          </p:nvPr>
        </p:nvSpPr>
        <p:spPr>
          <a:xfrm>
            <a:off x="900115" y="403694"/>
            <a:ext cx="16202100" cy="1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9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9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9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0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0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"/>
          <p:cNvSpPr txBox="1">
            <a:spLocks noGrp="1"/>
          </p:cNvSpPr>
          <p:nvPr>
            <p:ph type="title"/>
          </p:nvPr>
        </p:nvSpPr>
        <p:spPr>
          <a:xfrm>
            <a:off x="900118" y="401360"/>
            <a:ext cx="5922600" cy="17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19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1"/>
          <p:cNvSpPr txBox="1">
            <a:spLocks noGrp="1"/>
          </p:cNvSpPr>
          <p:nvPr>
            <p:ph type="body" idx="1"/>
          </p:nvPr>
        </p:nvSpPr>
        <p:spPr>
          <a:xfrm>
            <a:off x="7038385" y="401366"/>
            <a:ext cx="10063800" cy="86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73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  <a:defRPr sz="2500"/>
            </a:lvl3pPr>
            <a:lvl4pPr marL="1828800" lvl="3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–"/>
              <a:defRPr sz="1900"/>
            </a:lvl4pPr>
            <a:lvl5pPr marL="2286000" lvl="4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»"/>
              <a:defRPr sz="1900"/>
            </a:lvl5pPr>
            <a:lvl6pPr marL="2743200" lvl="5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6pPr>
            <a:lvl7pPr marL="3200400" lvl="6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7pPr>
            <a:lvl8pPr marL="3657600" lvl="7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8pPr>
            <a:lvl9pPr marL="4114800" lvl="8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9pPr>
          </a:lstStyle>
          <a:p>
            <a:endParaRPr/>
          </a:p>
        </p:txBody>
      </p:sp>
      <p:sp>
        <p:nvSpPr>
          <p:cNvPr id="132" name="Google Shape;132;p21"/>
          <p:cNvSpPr txBox="1">
            <a:spLocks noGrp="1"/>
          </p:cNvSpPr>
          <p:nvPr>
            <p:ph type="body" idx="2"/>
          </p:nvPr>
        </p:nvSpPr>
        <p:spPr>
          <a:xfrm>
            <a:off x="900118" y="2109469"/>
            <a:ext cx="5922600" cy="68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 rtl="0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3pPr>
            <a:lvl4pPr marL="182880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33" name="Google Shape;133;p21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1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"/>
          <p:cNvSpPr txBox="1">
            <a:spLocks noGrp="1"/>
          </p:cNvSpPr>
          <p:nvPr>
            <p:ph type="title"/>
          </p:nvPr>
        </p:nvSpPr>
        <p:spPr>
          <a:xfrm>
            <a:off x="3528571" y="7056439"/>
            <a:ext cx="10801500" cy="8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19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2"/>
          <p:cNvSpPr>
            <a:spLocks noGrp="1"/>
          </p:cNvSpPr>
          <p:nvPr>
            <p:ph type="pic" idx="2"/>
          </p:nvPr>
        </p:nvSpPr>
        <p:spPr>
          <a:xfrm>
            <a:off x="3528571" y="900725"/>
            <a:ext cx="10801500" cy="60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" name="Google Shape;139;p22"/>
          <p:cNvSpPr txBox="1">
            <a:spLocks noGrp="1"/>
          </p:cNvSpPr>
          <p:nvPr>
            <p:ph type="body" idx="1"/>
          </p:nvPr>
        </p:nvSpPr>
        <p:spPr>
          <a:xfrm>
            <a:off x="3528571" y="7889491"/>
            <a:ext cx="10801500" cy="11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 rtl="0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3pPr>
            <a:lvl4pPr marL="182880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40" name="Google Shape;140;p22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2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2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title"/>
          </p:nvPr>
        </p:nvSpPr>
        <p:spPr>
          <a:xfrm>
            <a:off x="900115" y="403694"/>
            <a:ext cx="16202100" cy="1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3"/>
          <p:cNvSpPr txBox="1">
            <a:spLocks noGrp="1"/>
          </p:cNvSpPr>
          <p:nvPr>
            <p:ph type="body" idx="1"/>
          </p:nvPr>
        </p:nvSpPr>
        <p:spPr>
          <a:xfrm rot="5400000">
            <a:off x="5674692" y="-2422499"/>
            <a:ext cx="6652800" cy="162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p23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3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3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>
            <a:spLocks noGrp="1"/>
          </p:cNvSpPr>
          <p:nvPr>
            <p:ph type="title"/>
          </p:nvPr>
        </p:nvSpPr>
        <p:spPr>
          <a:xfrm rot="5400000">
            <a:off x="10776189" y="2679050"/>
            <a:ext cx="8601300" cy="405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4"/>
          <p:cNvSpPr txBox="1">
            <a:spLocks noGrp="1"/>
          </p:cNvSpPr>
          <p:nvPr>
            <p:ph type="body" idx="1"/>
          </p:nvPr>
        </p:nvSpPr>
        <p:spPr>
          <a:xfrm rot="5400000">
            <a:off x="2525196" y="-1221400"/>
            <a:ext cx="8601300" cy="118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p24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24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4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6"/>
          <p:cNvSpPr txBox="1">
            <a:spLocks noGrp="1"/>
          </p:cNvSpPr>
          <p:nvPr>
            <p:ph type="ctrTitle"/>
          </p:nvPr>
        </p:nvSpPr>
        <p:spPr>
          <a:xfrm>
            <a:off x="613675" y="1459275"/>
            <a:ext cx="16774800" cy="40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00"/>
              <a:buFont typeface="Arial"/>
              <a:buNone/>
              <a:defRPr sz="10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00"/>
              <a:buFont typeface="Arial"/>
              <a:buNone/>
              <a:defRPr sz="102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00"/>
              <a:buFont typeface="Arial"/>
              <a:buNone/>
              <a:defRPr sz="102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00"/>
              <a:buFont typeface="Arial"/>
              <a:buNone/>
              <a:defRPr sz="102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00"/>
              <a:buFont typeface="Arial"/>
              <a:buNone/>
              <a:defRPr sz="102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00"/>
              <a:buFont typeface="Arial"/>
              <a:buNone/>
              <a:defRPr sz="102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00"/>
              <a:buFont typeface="Arial"/>
              <a:buNone/>
              <a:defRPr sz="102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00"/>
              <a:buFont typeface="Arial"/>
              <a:buNone/>
              <a:defRPr sz="102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00"/>
              <a:buFont typeface="Arial"/>
              <a:buNone/>
              <a:defRPr sz="10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1" name="Google Shape;161;p26"/>
          <p:cNvSpPr txBox="1">
            <a:spLocks noGrp="1"/>
          </p:cNvSpPr>
          <p:nvPr>
            <p:ph type="subTitle" idx="1"/>
          </p:nvPr>
        </p:nvSpPr>
        <p:spPr>
          <a:xfrm>
            <a:off x="613659" y="5554535"/>
            <a:ext cx="16774800" cy="155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2" name="Google Shape;162;p26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ítulo e conteúdo">
  <p:cSld name="2_Título e conteúdo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4" name="Google Shape;164;p27"/>
          <p:cNvCxnSpPr/>
          <p:nvPr/>
        </p:nvCxnSpPr>
        <p:spPr>
          <a:xfrm>
            <a:off x="2" y="1153958"/>
            <a:ext cx="6769800" cy="0"/>
          </a:xfrm>
          <a:prstGeom prst="straightConnector1">
            <a:avLst/>
          </a:prstGeom>
          <a:noFill/>
          <a:ln w="9525" cap="flat" cmpd="sng">
            <a:solidFill>
              <a:srgbClr val="F75A2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5" name="Google Shape;165;p27"/>
          <p:cNvSpPr/>
          <p:nvPr/>
        </p:nvSpPr>
        <p:spPr>
          <a:xfrm>
            <a:off x="2" y="420025"/>
            <a:ext cx="650400" cy="743100"/>
          </a:xfrm>
          <a:prstGeom prst="rect">
            <a:avLst/>
          </a:prstGeom>
          <a:solidFill>
            <a:srgbClr val="F75A24"/>
          </a:solidFill>
          <a:ln>
            <a:noFill/>
          </a:ln>
        </p:spPr>
        <p:txBody>
          <a:bodyPr spcFirstLastPara="1" wrap="square" lIns="179725" tIns="89825" rIns="179725" bIns="89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66" name="Google Shape;166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695827" y="9035421"/>
            <a:ext cx="2644718" cy="551163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7"/>
          <p:cNvSpPr txBox="1">
            <a:spLocks noGrp="1"/>
          </p:cNvSpPr>
          <p:nvPr>
            <p:ph type="body" idx="1"/>
          </p:nvPr>
        </p:nvSpPr>
        <p:spPr>
          <a:xfrm>
            <a:off x="921993" y="2289142"/>
            <a:ext cx="16158300" cy="6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Verdana"/>
              <a:buNone/>
              <a:defRPr sz="2400" b="0" i="0" u="none" strike="noStrike" cap="none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2286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Verdana"/>
              <a:buNone/>
              <a:defRPr sz="2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2286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Verdana"/>
              <a:buNone/>
              <a:defRPr sz="2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2286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Verdana"/>
              <a:buNone/>
              <a:defRPr sz="2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2286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Verdana"/>
              <a:buNone/>
              <a:defRPr sz="2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400" algn="l" rtl="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8" name="Google Shape;168;p27"/>
          <p:cNvSpPr txBox="1">
            <a:spLocks noGrp="1"/>
          </p:cNvSpPr>
          <p:nvPr>
            <p:ph type="body" idx="2"/>
          </p:nvPr>
        </p:nvSpPr>
        <p:spPr>
          <a:xfrm>
            <a:off x="650081" y="1153958"/>
            <a:ext cx="12332700" cy="4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00"/>
              <a:buFont typeface="Verdana"/>
              <a:buNone/>
              <a:defRPr sz="2900" b="0" i="0" u="none" strike="noStrike" cap="none">
                <a:solidFill>
                  <a:srgbClr val="F75A26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400" algn="l" rtl="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9" name="Google Shape;169;p27"/>
          <p:cNvSpPr txBox="1">
            <a:spLocks noGrp="1"/>
          </p:cNvSpPr>
          <p:nvPr>
            <p:ph type="body" idx="3"/>
          </p:nvPr>
        </p:nvSpPr>
        <p:spPr>
          <a:xfrm>
            <a:off x="636946" y="383130"/>
            <a:ext cx="12332700" cy="7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Verdana"/>
              <a:buNone/>
              <a:defRPr sz="4100" b="0" i="0" u="none" strike="noStrike" cap="none">
                <a:solidFill>
                  <a:srgbClr val="04255A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400" algn="l" rtl="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8"/>
          <p:cNvSpPr txBox="1">
            <a:spLocks noGrp="1"/>
          </p:cNvSpPr>
          <p:nvPr>
            <p:ph type="title"/>
          </p:nvPr>
        </p:nvSpPr>
        <p:spPr>
          <a:xfrm>
            <a:off x="613659" y="4215400"/>
            <a:ext cx="16774800" cy="164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72" name="Google Shape;172;p28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9"/>
          <p:cNvSpPr txBox="1">
            <a:spLocks noGrp="1"/>
          </p:cNvSpPr>
          <p:nvPr>
            <p:ph type="title"/>
          </p:nvPr>
        </p:nvSpPr>
        <p:spPr>
          <a:xfrm>
            <a:off x="613659" y="872194"/>
            <a:ext cx="167748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75" name="Google Shape;175;p29"/>
          <p:cNvSpPr txBox="1">
            <a:spLocks noGrp="1"/>
          </p:cNvSpPr>
          <p:nvPr>
            <p:ph type="body" idx="1"/>
          </p:nvPr>
        </p:nvSpPr>
        <p:spPr>
          <a:xfrm>
            <a:off x="613659" y="2258709"/>
            <a:ext cx="16774800" cy="6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marR="0" lvl="0" indent="-450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Arial"/>
              <a:buChar char="●"/>
              <a:defRPr sz="3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400" algn="l" rtl="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6" name="Google Shape;176;p29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0"/>
          <p:cNvSpPr txBox="1">
            <a:spLocks noGrp="1"/>
          </p:cNvSpPr>
          <p:nvPr>
            <p:ph type="title"/>
          </p:nvPr>
        </p:nvSpPr>
        <p:spPr>
          <a:xfrm>
            <a:off x="613659" y="872194"/>
            <a:ext cx="167748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79" name="Google Shape;179;p30"/>
          <p:cNvSpPr txBox="1">
            <a:spLocks noGrp="1"/>
          </p:cNvSpPr>
          <p:nvPr>
            <p:ph type="body" idx="1"/>
          </p:nvPr>
        </p:nvSpPr>
        <p:spPr>
          <a:xfrm>
            <a:off x="613659" y="2258709"/>
            <a:ext cx="7874700" cy="6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○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■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○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■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○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400"/>
              <a:buFont typeface="Arial"/>
              <a:buChar char="■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0" name="Google Shape;180;p30"/>
          <p:cNvSpPr txBox="1">
            <a:spLocks noGrp="1"/>
          </p:cNvSpPr>
          <p:nvPr>
            <p:ph type="body" idx="2"/>
          </p:nvPr>
        </p:nvSpPr>
        <p:spPr>
          <a:xfrm>
            <a:off x="9513788" y="2258709"/>
            <a:ext cx="7874700" cy="6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○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■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○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■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○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400"/>
              <a:buFont typeface="Arial"/>
              <a:buChar char="■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1" name="Google Shape;181;p30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1"/>
          <p:cNvSpPr txBox="1">
            <a:spLocks noGrp="1"/>
          </p:cNvSpPr>
          <p:nvPr>
            <p:ph type="title"/>
          </p:nvPr>
        </p:nvSpPr>
        <p:spPr>
          <a:xfrm>
            <a:off x="613659" y="872194"/>
            <a:ext cx="167748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4" name="Google Shape;184;p31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2"/>
          <p:cNvSpPr txBox="1">
            <a:spLocks noGrp="1"/>
          </p:cNvSpPr>
          <p:nvPr>
            <p:ph type="title"/>
          </p:nvPr>
        </p:nvSpPr>
        <p:spPr>
          <a:xfrm>
            <a:off x="613659" y="1088907"/>
            <a:ext cx="5528400" cy="14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7" name="Google Shape;187;p32"/>
          <p:cNvSpPr txBox="1">
            <a:spLocks noGrp="1"/>
          </p:cNvSpPr>
          <p:nvPr>
            <p:ph type="body" idx="1"/>
          </p:nvPr>
        </p:nvSpPr>
        <p:spPr>
          <a:xfrm>
            <a:off x="613659" y="2723444"/>
            <a:ext cx="5528400" cy="62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○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■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○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■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○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400"/>
              <a:buFont typeface="Arial"/>
              <a:buChar char="■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8" name="Google Shape;188;p32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3"/>
          <p:cNvSpPr txBox="1">
            <a:spLocks noGrp="1"/>
          </p:cNvSpPr>
          <p:nvPr>
            <p:ph type="title"/>
          </p:nvPr>
        </p:nvSpPr>
        <p:spPr>
          <a:xfrm>
            <a:off x="965180" y="882238"/>
            <a:ext cx="12536700" cy="80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Arial"/>
              <a:buNone/>
              <a:defRPr sz="9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Arial"/>
              <a:buNone/>
              <a:defRPr sz="94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Arial"/>
              <a:buNone/>
              <a:defRPr sz="94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Arial"/>
              <a:buNone/>
              <a:defRPr sz="94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Arial"/>
              <a:buNone/>
              <a:defRPr sz="94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Arial"/>
              <a:buNone/>
              <a:defRPr sz="94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Arial"/>
              <a:buNone/>
              <a:defRPr sz="94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Arial"/>
              <a:buNone/>
              <a:defRPr sz="94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Arial"/>
              <a:buNone/>
              <a:defRPr sz="9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91" name="Google Shape;191;p33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4"/>
          <p:cNvSpPr/>
          <p:nvPr/>
        </p:nvSpPr>
        <p:spPr>
          <a:xfrm>
            <a:off x="9001125" y="-245"/>
            <a:ext cx="9001200" cy="10080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4"/>
          <p:cNvSpPr txBox="1">
            <a:spLocks noGrp="1"/>
          </p:cNvSpPr>
          <p:nvPr>
            <p:ph type="title"/>
          </p:nvPr>
        </p:nvSpPr>
        <p:spPr>
          <a:xfrm>
            <a:off x="522703" y="2416871"/>
            <a:ext cx="7964100" cy="29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4"/>
          <p:cNvSpPr txBox="1">
            <a:spLocks noGrp="1"/>
          </p:cNvSpPr>
          <p:nvPr>
            <p:ph type="subTitle" idx="1"/>
          </p:nvPr>
        </p:nvSpPr>
        <p:spPr>
          <a:xfrm>
            <a:off x="522703" y="5493681"/>
            <a:ext cx="7964100" cy="24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6" name="Google Shape;196;p34"/>
          <p:cNvSpPr txBox="1">
            <a:spLocks noGrp="1"/>
          </p:cNvSpPr>
          <p:nvPr>
            <p:ph type="body" idx="2"/>
          </p:nvPr>
        </p:nvSpPr>
        <p:spPr>
          <a:xfrm>
            <a:off x="9724641" y="1419098"/>
            <a:ext cx="7554000" cy="72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457200" marR="0" lvl="0" indent="-450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Arial"/>
              <a:buChar char="●"/>
              <a:defRPr sz="3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400" algn="l" rtl="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7" name="Google Shape;197;p34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5"/>
          <p:cNvSpPr txBox="1">
            <a:spLocks noGrp="1"/>
          </p:cNvSpPr>
          <p:nvPr>
            <p:ph type="body" idx="1"/>
          </p:nvPr>
        </p:nvSpPr>
        <p:spPr>
          <a:xfrm>
            <a:off x="613659" y="8291405"/>
            <a:ext cx="11810100" cy="11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400" algn="l" rtl="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0" name="Google Shape;200;p35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6"/>
          <p:cNvSpPr txBox="1">
            <a:spLocks noGrp="1"/>
          </p:cNvSpPr>
          <p:nvPr>
            <p:ph type="title"/>
          </p:nvPr>
        </p:nvSpPr>
        <p:spPr>
          <a:xfrm>
            <a:off x="613659" y="2167868"/>
            <a:ext cx="16774800" cy="38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00"/>
              <a:buFont typeface="Arial"/>
              <a:buNone/>
              <a:defRPr sz="2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00"/>
              <a:buFont typeface="Arial"/>
              <a:buNone/>
              <a:defRPr sz="236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00"/>
              <a:buFont typeface="Arial"/>
              <a:buNone/>
              <a:defRPr sz="236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00"/>
              <a:buFont typeface="Arial"/>
              <a:buNone/>
              <a:defRPr sz="236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00"/>
              <a:buFont typeface="Arial"/>
              <a:buNone/>
              <a:defRPr sz="236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00"/>
              <a:buFont typeface="Arial"/>
              <a:buNone/>
              <a:defRPr sz="236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00"/>
              <a:buFont typeface="Arial"/>
              <a:buNone/>
              <a:defRPr sz="236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00"/>
              <a:buFont typeface="Arial"/>
              <a:buNone/>
              <a:defRPr sz="236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00"/>
              <a:buFont typeface="Arial"/>
              <a:buNone/>
              <a:defRPr sz="2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03" name="Google Shape;203;p36"/>
          <p:cNvSpPr txBox="1">
            <a:spLocks noGrp="1"/>
          </p:cNvSpPr>
          <p:nvPr>
            <p:ph type="body" idx="1"/>
          </p:nvPr>
        </p:nvSpPr>
        <p:spPr>
          <a:xfrm>
            <a:off x="613659" y="6177972"/>
            <a:ext cx="16774800" cy="25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marR="0" lvl="0" indent="-4508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Arial"/>
              <a:buChar char="●"/>
              <a:defRPr sz="3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ctr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6400" algn="ctr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400" algn="ctr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400" algn="ctr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400" algn="ctr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400" algn="ctr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400" algn="ctr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400" algn="ctr" rtl="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4" name="Google Shape;204;p36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9"/>
          <p:cNvSpPr txBox="1">
            <a:spLocks noGrp="1"/>
          </p:cNvSpPr>
          <p:nvPr>
            <p:ph type="ctrTitle"/>
          </p:nvPr>
        </p:nvSpPr>
        <p:spPr>
          <a:xfrm>
            <a:off x="1350174" y="3131534"/>
            <a:ext cx="15301800" cy="216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39"/>
          <p:cNvSpPr txBox="1">
            <a:spLocks noGrp="1"/>
          </p:cNvSpPr>
          <p:nvPr>
            <p:ph type="subTitle" idx="1"/>
          </p:nvPr>
        </p:nvSpPr>
        <p:spPr>
          <a:xfrm>
            <a:off x="2700340" y="5712354"/>
            <a:ext cx="12601500" cy="25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500"/>
              <a:buNone/>
              <a:defRPr>
                <a:solidFill>
                  <a:srgbClr val="888888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>
                <a:solidFill>
                  <a:srgbClr val="888888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>
                <a:solidFill>
                  <a:srgbClr val="888888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>
                <a:solidFill>
                  <a:srgbClr val="888888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>
                <a:solidFill>
                  <a:srgbClr val="888888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>
                <a:solidFill>
                  <a:srgbClr val="888888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0"/>
          <p:cNvSpPr txBox="1">
            <a:spLocks noGrp="1"/>
          </p:cNvSpPr>
          <p:nvPr>
            <p:ph type="title"/>
          </p:nvPr>
        </p:nvSpPr>
        <p:spPr>
          <a:xfrm>
            <a:off x="900115" y="403694"/>
            <a:ext cx="16202100" cy="1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40"/>
          <p:cNvSpPr txBox="1">
            <a:spLocks noGrp="1"/>
          </p:cNvSpPr>
          <p:nvPr>
            <p:ph type="body" idx="1"/>
          </p:nvPr>
        </p:nvSpPr>
        <p:spPr>
          <a:xfrm>
            <a:off x="900115" y="2352151"/>
            <a:ext cx="16202100" cy="66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16" name="Google Shape;216;p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787603" y="325404"/>
            <a:ext cx="3143272" cy="14215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41"/>
          <p:cNvSpPr txBox="1">
            <a:spLocks noGrp="1"/>
          </p:cNvSpPr>
          <p:nvPr>
            <p:ph type="title"/>
          </p:nvPr>
        </p:nvSpPr>
        <p:spPr>
          <a:xfrm>
            <a:off x="1422059" y="6477743"/>
            <a:ext cx="15301800" cy="200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41"/>
          <p:cNvSpPr txBox="1">
            <a:spLocks noGrp="1"/>
          </p:cNvSpPr>
          <p:nvPr>
            <p:ph type="body" idx="1"/>
          </p:nvPr>
        </p:nvSpPr>
        <p:spPr>
          <a:xfrm>
            <a:off x="1422059" y="4272603"/>
            <a:ext cx="15301800" cy="22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20" name="Google Shape;220;p41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41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41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42"/>
          <p:cNvSpPr txBox="1">
            <a:spLocks noGrp="1"/>
          </p:cNvSpPr>
          <p:nvPr>
            <p:ph type="title"/>
          </p:nvPr>
        </p:nvSpPr>
        <p:spPr>
          <a:xfrm>
            <a:off x="900115" y="403694"/>
            <a:ext cx="16202100" cy="1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42"/>
          <p:cNvSpPr txBox="1">
            <a:spLocks noGrp="1"/>
          </p:cNvSpPr>
          <p:nvPr>
            <p:ph type="body" idx="1"/>
          </p:nvPr>
        </p:nvSpPr>
        <p:spPr>
          <a:xfrm>
            <a:off x="900116" y="2352151"/>
            <a:ext cx="7950900" cy="66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73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Char char="–"/>
              <a:defRPr sz="2500"/>
            </a:lvl2pPr>
            <a:lvl3pPr marL="1371600" lvl="2" indent="-34925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3pPr>
            <a:lvl4pPr marL="182880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226" name="Google Shape;226;p42"/>
          <p:cNvSpPr txBox="1">
            <a:spLocks noGrp="1"/>
          </p:cNvSpPr>
          <p:nvPr>
            <p:ph type="body" idx="2"/>
          </p:nvPr>
        </p:nvSpPr>
        <p:spPr>
          <a:xfrm>
            <a:off x="9151150" y="2352151"/>
            <a:ext cx="7950900" cy="66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73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Char char="–"/>
              <a:defRPr sz="2500"/>
            </a:lvl2pPr>
            <a:lvl3pPr marL="1371600" lvl="2" indent="-34925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3pPr>
            <a:lvl4pPr marL="182880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227" name="Google Shape;227;p42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42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42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3"/>
          <p:cNvSpPr txBox="1">
            <a:spLocks noGrp="1"/>
          </p:cNvSpPr>
          <p:nvPr>
            <p:ph type="title"/>
          </p:nvPr>
        </p:nvSpPr>
        <p:spPr>
          <a:xfrm>
            <a:off x="900115" y="403694"/>
            <a:ext cx="16202100" cy="1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p43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43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43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44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44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44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5"/>
          <p:cNvSpPr txBox="1">
            <a:spLocks noGrp="1"/>
          </p:cNvSpPr>
          <p:nvPr>
            <p:ph type="title"/>
          </p:nvPr>
        </p:nvSpPr>
        <p:spPr>
          <a:xfrm>
            <a:off x="900118" y="401360"/>
            <a:ext cx="5922600" cy="17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1900" b="1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1" name="Google Shape;241;p45"/>
          <p:cNvSpPr txBox="1">
            <a:spLocks noGrp="1"/>
          </p:cNvSpPr>
          <p:nvPr>
            <p:ph type="body" idx="1"/>
          </p:nvPr>
        </p:nvSpPr>
        <p:spPr>
          <a:xfrm>
            <a:off x="7038385" y="401366"/>
            <a:ext cx="10063800" cy="86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73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  <a:defRPr sz="2500"/>
            </a:lvl3pPr>
            <a:lvl4pPr marL="1828800" lvl="3" indent="-34925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–"/>
              <a:defRPr sz="1900"/>
            </a:lvl4pPr>
            <a:lvl5pPr marL="2286000" lvl="4" indent="-34925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»"/>
              <a:defRPr sz="1900"/>
            </a:lvl5pPr>
            <a:lvl6pPr marL="2743200" lvl="5" indent="-34925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6pPr>
            <a:lvl7pPr marL="3200400" lvl="6" indent="-34925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7pPr>
            <a:lvl8pPr marL="3657600" lvl="7" indent="-34925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8pPr>
            <a:lvl9pPr marL="4114800" lvl="8" indent="-34925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9pPr>
          </a:lstStyle>
          <a:p>
            <a:endParaRPr/>
          </a:p>
        </p:txBody>
      </p:sp>
      <p:sp>
        <p:nvSpPr>
          <p:cNvPr id="242" name="Google Shape;242;p45"/>
          <p:cNvSpPr txBox="1">
            <a:spLocks noGrp="1"/>
          </p:cNvSpPr>
          <p:nvPr>
            <p:ph type="body" idx="2"/>
          </p:nvPr>
        </p:nvSpPr>
        <p:spPr>
          <a:xfrm>
            <a:off x="900118" y="2109469"/>
            <a:ext cx="5922600" cy="68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3pPr>
            <a:lvl4pPr marL="1828800" lvl="3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243" name="Google Shape;243;p45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45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45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6"/>
          <p:cNvSpPr txBox="1">
            <a:spLocks noGrp="1"/>
          </p:cNvSpPr>
          <p:nvPr>
            <p:ph type="title"/>
          </p:nvPr>
        </p:nvSpPr>
        <p:spPr>
          <a:xfrm>
            <a:off x="3528571" y="7056439"/>
            <a:ext cx="10801500" cy="8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1900" b="1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p46"/>
          <p:cNvSpPr>
            <a:spLocks noGrp="1"/>
          </p:cNvSpPr>
          <p:nvPr>
            <p:ph type="pic" idx="2"/>
          </p:nvPr>
        </p:nvSpPr>
        <p:spPr>
          <a:xfrm>
            <a:off x="3528571" y="900725"/>
            <a:ext cx="10801500" cy="60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9" name="Google Shape;249;p46"/>
          <p:cNvSpPr txBox="1">
            <a:spLocks noGrp="1"/>
          </p:cNvSpPr>
          <p:nvPr>
            <p:ph type="body" idx="1"/>
          </p:nvPr>
        </p:nvSpPr>
        <p:spPr>
          <a:xfrm>
            <a:off x="3528571" y="7889491"/>
            <a:ext cx="10801500" cy="11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3pPr>
            <a:lvl4pPr marL="1828800" lvl="3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250" name="Google Shape;250;p46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46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2" name="Google Shape;252;p46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7"/>
          <p:cNvSpPr txBox="1">
            <a:spLocks noGrp="1"/>
          </p:cNvSpPr>
          <p:nvPr>
            <p:ph type="title"/>
          </p:nvPr>
        </p:nvSpPr>
        <p:spPr>
          <a:xfrm>
            <a:off x="900115" y="403694"/>
            <a:ext cx="16202100" cy="1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5" name="Google Shape;255;p47"/>
          <p:cNvSpPr txBox="1">
            <a:spLocks noGrp="1"/>
          </p:cNvSpPr>
          <p:nvPr>
            <p:ph type="body" idx="1"/>
          </p:nvPr>
        </p:nvSpPr>
        <p:spPr>
          <a:xfrm rot="5400000">
            <a:off x="5674692" y="-2422499"/>
            <a:ext cx="6652800" cy="162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6" name="Google Shape;256;p47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7" name="Google Shape;257;p47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8" name="Google Shape;258;p47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8"/>
          <p:cNvSpPr txBox="1">
            <a:spLocks noGrp="1"/>
          </p:cNvSpPr>
          <p:nvPr>
            <p:ph type="title"/>
          </p:nvPr>
        </p:nvSpPr>
        <p:spPr>
          <a:xfrm rot="5400000">
            <a:off x="10776189" y="2679050"/>
            <a:ext cx="8601300" cy="405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1" name="Google Shape;261;p48"/>
          <p:cNvSpPr txBox="1">
            <a:spLocks noGrp="1"/>
          </p:cNvSpPr>
          <p:nvPr>
            <p:ph type="body" idx="1"/>
          </p:nvPr>
        </p:nvSpPr>
        <p:spPr>
          <a:xfrm rot="5400000">
            <a:off x="2525196" y="-1221400"/>
            <a:ext cx="8601300" cy="118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2" name="Google Shape;262;p48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48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4" name="Google Shape;264;p48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50"/>
          <p:cNvSpPr txBox="1">
            <a:spLocks noGrp="1"/>
          </p:cNvSpPr>
          <p:nvPr>
            <p:ph type="ctrTitle"/>
          </p:nvPr>
        </p:nvSpPr>
        <p:spPr>
          <a:xfrm>
            <a:off x="613675" y="1459275"/>
            <a:ext cx="16774800" cy="40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00"/>
              <a:buFont typeface="Arial"/>
              <a:buNone/>
              <a:defRPr sz="10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00"/>
              <a:buFont typeface="Arial"/>
              <a:buNone/>
              <a:defRPr sz="102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00"/>
              <a:buFont typeface="Arial"/>
              <a:buNone/>
              <a:defRPr sz="102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00"/>
              <a:buFont typeface="Arial"/>
              <a:buNone/>
              <a:defRPr sz="102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00"/>
              <a:buFont typeface="Arial"/>
              <a:buNone/>
              <a:defRPr sz="102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00"/>
              <a:buFont typeface="Arial"/>
              <a:buNone/>
              <a:defRPr sz="102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00"/>
              <a:buFont typeface="Arial"/>
              <a:buNone/>
              <a:defRPr sz="102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00"/>
              <a:buFont typeface="Arial"/>
              <a:buNone/>
              <a:defRPr sz="102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00"/>
              <a:buFont typeface="Arial"/>
              <a:buNone/>
              <a:defRPr sz="10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71" name="Google Shape;271;p50"/>
          <p:cNvSpPr txBox="1">
            <a:spLocks noGrp="1"/>
          </p:cNvSpPr>
          <p:nvPr>
            <p:ph type="subTitle" idx="1"/>
          </p:nvPr>
        </p:nvSpPr>
        <p:spPr>
          <a:xfrm>
            <a:off x="613659" y="5554535"/>
            <a:ext cx="16774800" cy="155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2" name="Google Shape;272;p50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ítulo e conteúdo">
  <p:cSld name="2_Título e conteúdo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4" name="Google Shape;274;p51"/>
          <p:cNvCxnSpPr/>
          <p:nvPr/>
        </p:nvCxnSpPr>
        <p:spPr>
          <a:xfrm>
            <a:off x="2" y="1153958"/>
            <a:ext cx="6769800" cy="0"/>
          </a:xfrm>
          <a:prstGeom prst="straightConnector1">
            <a:avLst/>
          </a:prstGeom>
          <a:noFill/>
          <a:ln w="9525" cap="flat" cmpd="sng">
            <a:solidFill>
              <a:srgbClr val="F75A2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5" name="Google Shape;275;p51"/>
          <p:cNvSpPr/>
          <p:nvPr/>
        </p:nvSpPr>
        <p:spPr>
          <a:xfrm>
            <a:off x="2" y="420025"/>
            <a:ext cx="650400" cy="743100"/>
          </a:xfrm>
          <a:prstGeom prst="rect">
            <a:avLst/>
          </a:prstGeom>
          <a:solidFill>
            <a:srgbClr val="F75A24"/>
          </a:solidFill>
          <a:ln>
            <a:noFill/>
          </a:ln>
        </p:spPr>
        <p:txBody>
          <a:bodyPr spcFirstLastPara="1" wrap="square" lIns="179725" tIns="89825" rIns="179725" bIns="89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76" name="Google Shape;276;p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695827" y="9035421"/>
            <a:ext cx="2644718" cy="551163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51"/>
          <p:cNvSpPr txBox="1">
            <a:spLocks noGrp="1"/>
          </p:cNvSpPr>
          <p:nvPr>
            <p:ph type="body" idx="1"/>
          </p:nvPr>
        </p:nvSpPr>
        <p:spPr>
          <a:xfrm>
            <a:off x="921993" y="2289142"/>
            <a:ext cx="16158300" cy="6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Verdana"/>
              <a:buNone/>
              <a:defRPr sz="2400" b="0" i="0" u="none" strike="noStrike" cap="none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2286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Verdana"/>
              <a:buNone/>
              <a:defRPr sz="2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2286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Verdana"/>
              <a:buNone/>
              <a:defRPr sz="2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2286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Verdana"/>
              <a:buNone/>
              <a:defRPr sz="2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2286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Verdana"/>
              <a:buNone/>
              <a:defRPr sz="2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400" algn="l" rtl="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8" name="Google Shape;278;p51"/>
          <p:cNvSpPr txBox="1">
            <a:spLocks noGrp="1"/>
          </p:cNvSpPr>
          <p:nvPr>
            <p:ph type="body" idx="2"/>
          </p:nvPr>
        </p:nvSpPr>
        <p:spPr>
          <a:xfrm>
            <a:off x="650081" y="1153958"/>
            <a:ext cx="12332700" cy="4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00"/>
              <a:buFont typeface="Verdana"/>
              <a:buNone/>
              <a:defRPr sz="2900" b="0" i="0" u="none" strike="noStrike" cap="none">
                <a:solidFill>
                  <a:srgbClr val="F75A26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400" algn="l" rtl="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9" name="Google Shape;279;p51"/>
          <p:cNvSpPr txBox="1">
            <a:spLocks noGrp="1"/>
          </p:cNvSpPr>
          <p:nvPr>
            <p:ph type="body" idx="3"/>
          </p:nvPr>
        </p:nvSpPr>
        <p:spPr>
          <a:xfrm>
            <a:off x="636946" y="383130"/>
            <a:ext cx="12332700" cy="7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Verdana"/>
              <a:buNone/>
              <a:defRPr sz="4100" b="0" i="0" u="none" strike="noStrike" cap="none">
                <a:solidFill>
                  <a:srgbClr val="04255A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400" algn="l" rtl="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52"/>
          <p:cNvSpPr txBox="1">
            <a:spLocks noGrp="1"/>
          </p:cNvSpPr>
          <p:nvPr>
            <p:ph type="title"/>
          </p:nvPr>
        </p:nvSpPr>
        <p:spPr>
          <a:xfrm>
            <a:off x="613659" y="4215400"/>
            <a:ext cx="16774800" cy="164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82" name="Google Shape;282;p52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53"/>
          <p:cNvSpPr txBox="1">
            <a:spLocks noGrp="1"/>
          </p:cNvSpPr>
          <p:nvPr>
            <p:ph type="title"/>
          </p:nvPr>
        </p:nvSpPr>
        <p:spPr>
          <a:xfrm>
            <a:off x="613659" y="872194"/>
            <a:ext cx="167748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85" name="Google Shape;285;p53"/>
          <p:cNvSpPr txBox="1">
            <a:spLocks noGrp="1"/>
          </p:cNvSpPr>
          <p:nvPr>
            <p:ph type="body" idx="1"/>
          </p:nvPr>
        </p:nvSpPr>
        <p:spPr>
          <a:xfrm>
            <a:off x="613659" y="2258709"/>
            <a:ext cx="16774800" cy="6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marR="0" lvl="0" indent="-450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Arial"/>
              <a:buChar char="●"/>
              <a:defRPr sz="3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400" algn="l" rtl="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6" name="Google Shape;286;p53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54"/>
          <p:cNvSpPr txBox="1">
            <a:spLocks noGrp="1"/>
          </p:cNvSpPr>
          <p:nvPr>
            <p:ph type="title"/>
          </p:nvPr>
        </p:nvSpPr>
        <p:spPr>
          <a:xfrm>
            <a:off x="613659" y="872194"/>
            <a:ext cx="167748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89" name="Google Shape;289;p54"/>
          <p:cNvSpPr txBox="1">
            <a:spLocks noGrp="1"/>
          </p:cNvSpPr>
          <p:nvPr>
            <p:ph type="body" idx="1"/>
          </p:nvPr>
        </p:nvSpPr>
        <p:spPr>
          <a:xfrm>
            <a:off x="613659" y="2258709"/>
            <a:ext cx="7874700" cy="6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○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■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○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■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○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400"/>
              <a:buFont typeface="Arial"/>
              <a:buChar char="■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0" name="Google Shape;290;p54"/>
          <p:cNvSpPr txBox="1">
            <a:spLocks noGrp="1"/>
          </p:cNvSpPr>
          <p:nvPr>
            <p:ph type="body" idx="2"/>
          </p:nvPr>
        </p:nvSpPr>
        <p:spPr>
          <a:xfrm>
            <a:off x="9513788" y="2258709"/>
            <a:ext cx="7874700" cy="6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○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■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○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■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○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400"/>
              <a:buFont typeface="Arial"/>
              <a:buChar char="■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1" name="Google Shape;291;p54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55"/>
          <p:cNvSpPr txBox="1">
            <a:spLocks noGrp="1"/>
          </p:cNvSpPr>
          <p:nvPr>
            <p:ph type="title"/>
          </p:nvPr>
        </p:nvSpPr>
        <p:spPr>
          <a:xfrm>
            <a:off x="613659" y="872194"/>
            <a:ext cx="167748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94" name="Google Shape;294;p55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56"/>
          <p:cNvSpPr txBox="1">
            <a:spLocks noGrp="1"/>
          </p:cNvSpPr>
          <p:nvPr>
            <p:ph type="title"/>
          </p:nvPr>
        </p:nvSpPr>
        <p:spPr>
          <a:xfrm>
            <a:off x="613659" y="1088907"/>
            <a:ext cx="5528400" cy="14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>
                <a:solidFill>
                  <a:schemeClr val="dk1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>
                <a:solidFill>
                  <a:schemeClr val="dk1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>
                <a:solidFill>
                  <a:schemeClr val="dk1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>
                <a:solidFill>
                  <a:schemeClr val="dk1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>
                <a:solidFill>
                  <a:schemeClr val="dk1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>
                <a:solidFill>
                  <a:schemeClr val="dk1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>
                <a:solidFill>
                  <a:schemeClr val="dk1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97" name="Google Shape;297;p56"/>
          <p:cNvSpPr txBox="1">
            <a:spLocks noGrp="1"/>
          </p:cNvSpPr>
          <p:nvPr>
            <p:ph type="body" idx="1"/>
          </p:nvPr>
        </p:nvSpPr>
        <p:spPr>
          <a:xfrm>
            <a:off x="613659" y="2723444"/>
            <a:ext cx="5528400" cy="62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○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■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○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■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○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400"/>
              <a:buFont typeface="Arial"/>
              <a:buChar char="■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8" name="Google Shape;298;p56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57"/>
          <p:cNvSpPr txBox="1">
            <a:spLocks noGrp="1"/>
          </p:cNvSpPr>
          <p:nvPr>
            <p:ph type="title"/>
          </p:nvPr>
        </p:nvSpPr>
        <p:spPr>
          <a:xfrm>
            <a:off x="965180" y="882238"/>
            <a:ext cx="12536700" cy="80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Arial"/>
              <a:buNone/>
              <a:defRPr sz="9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Arial"/>
              <a:buNone/>
              <a:defRPr sz="9400">
                <a:solidFill>
                  <a:schemeClr val="dk1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Arial"/>
              <a:buNone/>
              <a:defRPr sz="9400">
                <a:solidFill>
                  <a:schemeClr val="dk1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Arial"/>
              <a:buNone/>
              <a:defRPr sz="9400">
                <a:solidFill>
                  <a:schemeClr val="dk1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Arial"/>
              <a:buNone/>
              <a:defRPr sz="9400">
                <a:solidFill>
                  <a:schemeClr val="dk1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Arial"/>
              <a:buNone/>
              <a:defRPr sz="9400">
                <a:solidFill>
                  <a:schemeClr val="dk1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Arial"/>
              <a:buNone/>
              <a:defRPr sz="9400">
                <a:solidFill>
                  <a:schemeClr val="dk1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Arial"/>
              <a:buNone/>
              <a:defRPr sz="9400">
                <a:solidFill>
                  <a:schemeClr val="dk1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Arial"/>
              <a:buNone/>
              <a:defRPr sz="9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01" name="Google Shape;301;p57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58"/>
          <p:cNvSpPr/>
          <p:nvPr/>
        </p:nvSpPr>
        <p:spPr>
          <a:xfrm>
            <a:off x="9001125" y="-245"/>
            <a:ext cx="9001200" cy="10080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58"/>
          <p:cNvSpPr txBox="1">
            <a:spLocks noGrp="1"/>
          </p:cNvSpPr>
          <p:nvPr>
            <p:ph type="title"/>
          </p:nvPr>
        </p:nvSpPr>
        <p:spPr>
          <a:xfrm>
            <a:off x="522703" y="2416871"/>
            <a:ext cx="7964100" cy="29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05" name="Google Shape;305;p58"/>
          <p:cNvSpPr txBox="1">
            <a:spLocks noGrp="1"/>
          </p:cNvSpPr>
          <p:nvPr>
            <p:ph type="subTitle" idx="1"/>
          </p:nvPr>
        </p:nvSpPr>
        <p:spPr>
          <a:xfrm>
            <a:off x="522703" y="5493681"/>
            <a:ext cx="7964100" cy="24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6" name="Google Shape;306;p58"/>
          <p:cNvSpPr txBox="1">
            <a:spLocks noGrp="1"/>
          </p:cNvSpPr>
          <p:nvPr>
            <p:ph type="body" idx="2"/>
          </p:nvPr>
        </p:nvSpPr>
        <p:spPr>
          <a:xfrm>
            <a:off x="9724641" y="1419098"/>
            <a:ext cx="7554000" cy="72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457200" marR="0" lvl="0" indent="-450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Arial"/>
              <a:buChar char="●"/>
              <a:defRPr sz="3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400" algn="l" rtl="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7" name="Google Shape;307;p58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59"/>
          <p:cNvSpPr txBox="1">
            <a:spLocks noGrp="1"/>
          </p:cNvSpPr>
          <p:nvPr>
            <p:ph type="body" idx="1"/>
          </p:nvPr>
        </p:nvSpPr>
        <p:spPr>
          <a:xfrm>
            <a:off x="613659" y="8291405"/>
            <a:ext cx="11810100" cy="11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400" algn="l" rtl="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0" name="Google Shape;310;p59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60"/>
          <p:cNvSpPr txBox="1">
            <a:spLocks noGrp="1"/>
          </p:cNvSpPr>
          <p:nvPr>
            <p:ph type="title"/>
          </p:nvPr>
        </p:nvSpPr>
        <p:spPr>
          <a:xfrm>
            <a:off x="613659" y="2167868"/>
            <a:ext cx="16774800" cy="38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00"/>
              <a:buFont typeface="Arial"/>
              <a:buNone/>
              <a:defRPr sz="2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00"/>
              <a:buFont typeface="Arial"/>
              <a:buNone/>
              <a:defRPr sz="236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00"/>
              <a:buFont typeface="Arial"/>
              <a:buNone/>
              <a:defRPr sz="236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00"/>
              <a:buFont typeface="Arial"/>
              <a:buNone/>
              <a:defRPr sz="236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00"/>
              <a:buFont typeface="Arial"/>
              <a:buNone/>
              <a:defRPr sz="236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00"/>
              <a:buFont typeface="Arial"/>
              <a:buNone/>
              <a:defRPr sz="236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00"/>
              <a:buFont typeface="Arial"/>
              <a:buNone/>
              <a:defRPr sz="236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00"/>
              <a:buFont typeface="Arial"/>
              <a:buNone/>
              <a:defRPr sz="236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00"/>
              <a:buFont typeface="Arial"/>
              <a:buNone/>
              <a:defRPr sz="2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13" name="Google Shape;313;p60"/>
          <p:cNvSpPr txBox="1">
            <a:spLocks noGrp="1"/>
          </p:cNvSpPr>
          <p:nvPr>
            <p:ph type="body" idx="1"/>
          </p:nvPr>
        </p:nvSpPr>
        <p:spPr>
          <a:xfrm>
            <a:off x="613659" y="6177972"/>
            <a:ext cx="16774800" cy="25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marR="0" lvl="0" indent="-4508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Arial"/>
              <a:buChar char="●"/>
              <a:defRPr sz="3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ctr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6400" algn="ctr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400" algn="ctr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400" algn="ctr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400" algn="ctr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400" algn="ctr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400" algn="ctr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400" algn="ctr" rtl="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4" name="Google Shape;314;p60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61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63"/>
          <p:cNvSpPr txBox="1">
            <a:spLocks noGrp="1"/>
          </p:cNvSpPr>
          <p:nvPr>
            <p:ph type="ctrTitle"/>
          </p:nvPr>
        </p:nvSpPr>
        <p:spPr>
          <a:xfrm>
            <a:off x="613676" y="1459275"/>
            <a:ext cx="16774800" cy="4022700"/>
          </a:xfrm>
          <a:prstGeom prst="rect">
            <a:avLst/>
          </a:prstGeom>
        </p:spPr>
        <p:txBody>
          <a:bodyPr spcFirstLastPara="1" wrap="square" lIns="179725" tIns="179725" rIns="179725" bIns="1797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0200"/>
              <a:buNone/>
              <a:defRPr sz="10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0200"/>
              <a:buNone/>
              <a:defRPr sz="10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0200"/>
              <a:buNone/>
              <a:defRPr sz="10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0200"/>
              <a:buNone/>
              <a:defRPr sz="10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0200"/>
              <a:buNone/>
              <a:defRPr sz="10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0200"/>
              <a:buNone/>
              <a:defRPr sz="10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0200"/>
              <a:buNone/>
              <a:defRPr sz="10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0200"/>
              <a:buNone/>
              <a:defRPr sz="10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0200"/>
              <a:buNone/>
              <a:defRPr sz="10200"/>
            </a:lvl9pPr>
          </a:lstStyle>
          <a:p>
            <a:endParaRPr/>
          </a:p>
        </p:txBody>
      </p:sp>
      <p:sp>
        <p:nvSpPr>
          <p:cNvPr id="324" name="Google Shape;324;p63"/>
          <p:cNvSpPr txBox="1">
            <a:spLocks noGrp="1"/>
          </p:cNvSpPr>
          <p:nvPr>
            <p:ph type="subTitle" idx="1"/>
          </p:nvPr>
        </p:nvSpPr>
        <p:spPr>
          <a:xfrm>
            <a:off x="613659" y="5554535"/>
            <a:ext cx="16774800" cy="1553400"/>
          </a:xfrm>
          <a:prstGeom prst="rect">
            <a:avLst/>
          </a:prstGeom>
        </p:spPr>
        <p:txBody>
          <a:bodyPr spcFirstLastPara="1" wrap="square" lIns="179725" tIns="179725" rIns="179725" bIns="1797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9pPr>
          </a:lstStyle>
          <a:p>
            <a:endParaRPr/>
          </a:p>
        </p:txBody>
      </p:sp>
      <p:sp>
        <p:nvSpPr>
          <p:cNvPr id="325" name="Google Shape;325;p63"/>
          <p:cNvSpPr txBox="1">
            <a:spLocks noGrp="1"/>
          </p:cNvSpPr>
          <p:nvPr>
            <p:ph type="sldNum" idx="12"/>
          </p:nvPr>
        </p:nvSpPr>
        <p:spPr>
          <a:xfrm>
            <a:off x="16680151" y="9139329"/>
            <a:ext cx="1080300" cy="771300"/>
          </a:xfrm>
          <a:prstGeom prst="rect">
            <a:avLst/>
          </a:prstGeom>
        </p:spPr>
        <p:txBody>
          <a:bodyPr spcFirstLastPara="1" wrap="square" lIns="179725" tIns="179725" rIns="179725" bIns="1797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64"/>
          <p:cNvSpPr txBox="1">
            <a:spLocks noGrp="1"/>
          </p:cNvSpPr>
          <p:nvPr>
            <p:ph type="title"/>
          </p:nvPr>
        </p:nvSpPr>
        <p:spPr>
          <a:xfrm>
            <a:off x="613659" y="4215400"/>
            <a:ext cx="16774800" cy="1649700"/>
          </a:xfrm>
          <a:prstGeom prst="rect">
            <a:avLst/>
          </a:prstGeom>
        </p:spPr>
        <p:txBody>
          <a:bodyPr spcFirstLastPara="1" wrap="square" lIns="179725" tIns="179725" rIns="179725" bIns="1797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9pPr>
          </a:lstStyle>
          <a:p>
            <a:endParaRPr/>
          </a:p>
        </p:txBody>
      </p:sp>
      <p:sp>
        <p:nvSpPr>
          <p:cNvPr id="328" name="Google Shape;328;p64"/>
          <p:cNvSpPr txBox="1">
            <a:spLocks noGrp="1"/>
          </p:cNvSpPr>
          <p:nvPr>
            <p:ph type="sldNum" idx="12"/>
          </p:nvPr>
        </p:nvSpPr>
        <p:spPr>
          <a:xfrm>
            <a:off x="16680151" y="9139329"/>
            <a:ext cx="1080300" cy="771300"/>
          </a:xfrm>
          <a:prstGeom prst="rect">
            <a:avLst/>
          </a:prstGeom>
        </p:spPr>
        <p:txBody>
          <a:bodyPr spcFirstLastPara="1" wrap="square" lIns="179725" tIns="179725" rIns="179725" bIns="1797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65"/>
          <p:cNvSpPr txBox="1">
            <a:spLocks noGrp="1"/>
          </p:cNvSpPr>
          <p:nvPr>
            <p:ph type="title"/>
          </p:nvPr>
        </p:nvSpPr>
        <p:spPr>
          <a:xfrm>
            <a:off x="613659" y="872194"/>
            <a:ext cx="16774800" cy="1122300"/>
          </a:xfrm>
          <a:prstGeom prst="rect">
            <a:avLst/>
          </a:prstGeom>
        </p:spPr>
        <p:txBody>
          <a:bodyPr spcFirstLastPara="1" wrap="square" lIns="179725" tIns="179725" rIns="179725" bIns="1797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9pPr>
          </a:lstStyle>
          <a:p>
            <a:endParaRPr/>
          </a:p>
        </p:txBody>
      </p:sp>
      <p:sp>
        <p:nvSpPr>
          <p:cNvPr id="331" name="Google Shape;331;p65"/>
          <p:cNvSpPr txBox="1">
            <a:spLocks noGrp="1"/>
          </p:cNvSpPr>
          <p:nvPr>
            <p:ph type="body" idx="1"/>
          </p:nvPr>
        </p:nvSpPr>
        <p:spPr>
          <a:xfrm>
            <a:off x="613659" y="2258709"/>
            <a:ext cx="16774800" cy="6695700"/>
          </a:xfrm>
          <a:prstGeom prst="rect">
            <a:avLst/>
          </a:prstGeom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lvl="0" indent="-450850" rtl="0"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1pPr>
            <a:lvl2pPr marL="914400" lvl="1" indent="-406400" rtl="0">
              <a:spcBef>
                <a:spcPts val="310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 rtl="0">
              <a:spcBef>
                <a:spcPts val="310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 rtl="0">
              <a:spcBef>
                <a:spcPts val="310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 rtl="0">
              <a:spcBef>
                <a:spcPts val="310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 rtl="0">
              <a:spcBef>
                <a:spcPts val="310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 rtl="0">
              <a:spcBef>
                <a:spcPts val="310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 rtl="0">
              <a:spcBef>
                <a:spcPts val="310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 rtl="0">
              <a:spcBef>
                <a:spcPts val="3100"/>
              </a:spcBef>
              <a:spcAft>
                <a:spcPts val="310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332" name="Google Shape;332;p65"/>
          <p:cNvSpPr txBox="1">
            <a:spLocks noGrp="1"/>
          </p:cNvSpPr>
          <p:nvPr>
            <p:ph type="sldNum" idx="12"/>
          </p:nvPr>
        </p:nvSpPr>
        <p:spPr>
          <a:xfrm>
            <a:off x="16680151" y="9139329"/>
            <a:ext cx="1080300" cy="771300"/>
          </a:xfrm>
          <a:prstGeom prst="rect">
            <a:avLst/>
          </a:prstGeom>
        </p:spPr>
        <p:txBody>
          <a:bodyPr spcFirstLastPara="1" wrap="square" lIns="179725" tIns="179725" rIns="179725" bIns="1797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66"/>
          <p:cNvSpPr txBox="1">
            <a:spLocks noGrp="1"/>
          </p:cNvSpPr>
          <p:nvPr>
            <p:ph type="title"/>
          </p:nvPr>
        </p:nvSpPr>
        <p:spPr>
          <a:xfrm>
            <a:off x="613659" y="872194"/>
            <a:ext cx="16774800" cy="1122300"/>
          </a:xfrm>
          <a:prstGeom prst="rect">
            <a:avLst/>
          </a:prstGeom>
        </p:spPr>
        <p:txBody>
          <a:bodyPr spcFirstLastPara="1" wrap="square" lIns="179725" tIns="179725" rIns="179725" bIns="1797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9pPr>
          </a:lstStyle>
          <a:p>
            <a:endParaRPr/>
          </a:p>
        </p:txBody>
      </p:sp>
      <p:sp>
        <p:nvSpPr>
          <p:cNvPr id="335" name="Google Shape;335;p66"/>
          <p:cNvSpPr txBox="1">
            <a:spLocks noGrp="1"/>
          </p:cNvSpPr>
          <p:nvPr>
            <p:ph type="body" idx="1"/>
          </p:nvPr>
        </p:nvSpPr>
        <p:spPr>
          <a:xfrm>
            <a:off x="613659" y="2258709"/>
            <a:ext cx="7874700" cy="6695700"/>
          </a:xfrm>
          <a:prstGeom prst="rect">
            <a:avLst/>
          </a:prstGeom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lvl="0" indent="-406400" rtl="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 rtl="0">
              <a:spcBef>
                <a:spcPts val="310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 rtl="0">
              <a:spcBef>
                <a:spcPts val="310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 rtl="0">
              <a:spcBef>
                <a:spcPts val="310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 rtl="0">
              <a:spcBef>
                <a:spcPts val="310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 rtl="0">
              <a:spcBef>
                <a:spcPts val="310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 rtl="0">
              <a:spcBef>
                <a:spcPts val="310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 rtl="0">
              <a:spcBef>
                <a:spcPts val="310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 rtl="0">
              <a:spcBef>
                <a:spcPts val="3100"/>
              </a:spcBef>
              <a:spcAft>
                <a:spcPts val="310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336" name="Google Shape;336;p66"/>
          <p:cNvSpPr txBox="1">
            <a:spLocks noGrp="1"/>
          </p:cNvSpPr>
          <p:nvPr>
            <p:ph type="body" idx="2"/>
          </p:nvPr>
        </p:nvSpPr>
        <p:spPr>
          <a:xfrm>
            <a:off x="9513788" y="2258709"/>
            <a:ext cx="7874700" cy="6695700"/>
          </a:xfrm>
          <a:prstGeom prst="rect">
            <a:avLst/>
          </a:prstGeom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lvl="0" indent="-406400" rtl="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 rtl="0">
              <a:spcBef>
                <a:spcPts val="310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 rtl="0">
              <a:spcBef>
                <a:spcPts val="310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 rtl="0">
              <a:spcBef>
                <a:spcPts val="310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 rtl="0">
              <a:spcBef>
                <a:spcPts val="310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 rtl="0">
              <a:spcBef>
                <a:spcPts val="310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 rtl="0">
              <a:spcBef>
                <a:spcPts val="310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 rtl="0">
              <a:spcBef>
                <a:spcPts val="310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 rtl="0">
              <a:spcBef>
                <a:spcPts val="3100"/>
              </a:spcBef>
              <a:spcAft>
                <a:spcPts val="310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337" name="Google Shape;337;p66"/>
          <p:cNvSpPr txBox="1">
            <a:spLocks noGrp="1"/>
          </p:cNvSpPr>
          <p:nvPr>
            <p:ph type="sldNum" idx="12"/>
          </p:nvPr>
        </p:nvSpPr>
        <p:spPr>
          <a:xfrm>
            <a:off x="16680151" y="9139329"/>
            <a:ext cx="1080300" cy="771300"/>
          </a:xfrm>
          <a:prstGeom prst="rect">
            <a:avLst/>
          </a:prstGeom>
        </p:spPr>
        <p:txBody>
          <a:bodyPr spcFirstLastPara="1" wrap="square" lIns="179725" tIns="179725" rIns="179725" bIns="1797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67"/>
          <p:cNvSpPr txBox="1">
            <a:spLocks noGrp="1"/>
          </p:cNvSpPr>
          <p:nvPr>
            <p:ph type="title"/>
          </p:nvPr>
        </p:nvSpPr>
        <p:spPr>
          <a:xfrm>
            <a:off x="613659" y="872194"/>
            <a:ext cx="16774800" cy="1122300"/>
          </a:xfrm>
          <a:prstGeom prst="rect">
            <a:avLst/>
          </a:prstGeom>
        </p:spPr>
        <p:txBody>
          <a:bodyPr spcFirstLastPara="1" wrap="square" lIns="179725" tIns="179725" rIns="179725" bIns="1797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9pPr>
          </a:lstStyle>
          <a:p>
            <a:endParaRPr/>
          </a:p>
        </p:txBody>
      </p:sp>
      <p:sp>
        <p:nvSpPr>
          <p:cNvPr id="340" name="Google Shape;340;p67"/>
          <p:cNvSpPr txBox="1">
            <a:spLocks noGrp="1"/>
          </p:cNvSpPr>
          <p:nvPr>
            <p:ph type="sldNum" idx="12"/>
          </p:nvPr>
        </p:nvSpPr>
        <p:spPr>
          <a:xfrm>
            <a:off x="16680151" y="9139329"/>
            <a:ext cx="1080300" cy="771300"/>
          </a:xfrm>
          <a:prstGeom prst="rect">
            <a:avLst/>
          </a:prstGeom>
        </p:spPr>
        <p:txBody>
          <a:bodyPr spcFirstLastPara="1" wrap="square" lIns="179725" tIns="179725" rIns="179725" bIns="1797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68"/>
          <p:cNvSpPr txBox="1">
            <a:spLocks noGrp="1"/>
          </p:cNvSpPr>
          <p:nvPr>
            <p:ph type="title"/>
          </p:nvPr>
        </p:nvSpPr>
        <p:spPr>
          <a:xfrm>
            <a:off x="613659" y="1088907"/>
            <a:ext cx="5528400" cy="1481100"/>
          </a:xfrm>
          <a:prstGeom prst="rect">
            <a:avLst/>
          </a:prstGeom>
        </p:spPr>
        <p:txBody>
          <a:bodyPr spcFirstLastPara="1" wrap="square" lIns="179725" tIns="179725" rIns="179725" bIns="1797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1pPr>
            <a:lvl2pPr lvl="1" rtl="0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2pPr>
            <a:lvl3pPr lvl="2" rtl="0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3pPr>
            <a:lvl4pPr lvl="3" rtl="0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4pPr>
            <a:lvl5pPr lvl="4" rtl="0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5pPr>
            <a:lvl6pPr lvl="5" rtl="0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6pPr>
            <a:lvl7pPr lvl="6" rtl="0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7pPr>
            <a:lvl8pPr lvl="7" rtl="0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8pPr>
            <a:lvl9pPr lvl="8" rtl="0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9pPr>
          </a:lstStyle>
          <a:p>
            <a:endParaRPr/>
          </a:p>
        </p:txBody>
      </p:sp>
      <p:sp>
        <p:nvSpPr>
          <p:cNvPr id="343" name="Google Shape;343;p68"/>
          <p:cNvSpPr txBox="1">
            <a:spLocks noGrp="1"/>
          </p:cNvSpPr>
          <p:nvPr>
            <p:ph type="body" idx="1"/>
          </p:nvPr>
        </p:nvSpPr>
        <p:spPr>
          <a:xfrm>
            <a:off x="613659" y="2723444"/>
            <a:ext cx="5528400" cy="6231300"/>
          </a:xfrm>
          <a:prstGeom prst="rect">
            <a:avLst/>
          </a:prstGeom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marL="914400" lvl="1" indent="-381000" rtl="0">
              <a:spcBef>
                <a:spcPts val="310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 rtl="0">
              <a:spcBef>
                <a:spcPts val="310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 rtl="0">
              <a:spcBef>
                <a:spcPts val="310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 rtl="0">
              <a:spcBef>
                <a:spcPts val="310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 rtl="0">
              <a:spcBef>
                <a:spcPts val="310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 rtl="0">
              <a:spcBef>
                <a:spcPts val="310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 rtl="0">
              <a:spcBef>
                <a:spcPts val="310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 rtl="0">
              <a:spcBef>
                <a:spcPts val="3100"/>
              </a:spcBef>
              <a:spcAft>
                <a:spcPts val="310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344" name="Google Shape;344;p68"/>
          <p:cNvSpPr txBox="1">
            <a:spLocks noGrp="1"/>
          </p:cNvSpPr>
          <p:nvPr>
            <p:ph type="sldNum" idx="12"/>
          </p:nvPr>
        </p:nvSpPr>
        <p:spPr>
          <a:xfrm>
            <a:off x="16680151" y="9139329"/>
            <a:ext cx="1080300" cy="771300"/>
          </a:xfrm>
          <a:prstGeom prst="rect">
            <a:avLst/>
          </a:prstGeom>
        </p:spPr>
        <p:txBody>
          <a:bodyPr spcFirstLastPara="1" wrap="square" lIns="179725" tIns="179725" rIns="179725" bIns="1797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69"/>
          <p:cNvSpPr txBox="1">
            <a:spLocks noGrp="1"/>
          </p:cNvSpPr>
          <p:nvPr>
            <p:ph type="title"/>
          </p:nvPr>
        </p:nvSpPr>
        <p:spPr>
          <a:xfrm>
            <a:off x="965180" y="882238"/>
            <a:ext cx="12536700" cy="8017500"/>
          </a:xfrm>
          <a:prstGeom prst="rect">
            <a:avLst/>
          </a:prstGeom>
        </p:spPr>
        <p:txBody>
          <a:bodyPr spcFirstLastPara="1" wrap="square" lIns="179725" tIns="179725" rIns="179725" bIns="1797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1pPr>
            <a:lvl2pPr lvl="1" rtl="0"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2pPr>
            <a:lvl3pPr lvl="2" rtl="0"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3pPr>
            <a:lvl4pPr lvl="3" rtl="0"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4pPr>
            <a:lvl5pPr lvl="4" rtl="0"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5pPr>
            <a:lvl6pPr lvl="5" rtl="0"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6pPr>
            <a:lvl7pPr lvl="6" rtl="0"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7pPr>
            <a:lvl8pPr lvl="7" rtl="0"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8pPr>
            <a:lvl9pPr lvl="8" rtl="0"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9pPr>
          </a:lstStyle>
          <a:p>
            <a:endParaRPr/>
          </a:p>
        </p:txBody>
      </p:sp>
      <p:sp>
        <p:nvSpPr>
          <p:cNvPr id="347" name="Google Shape;347;p69"/>
          <p:cNvSpPr txBox="1">
            <a:spLocks noGrp="1"/>
          </p:cNvSpPr>
          <p:nvPr>
            <p:ph type="sldNum" idx="12"/>
          </p:nvPr>
        </p:nvSpPr>
        <p:spPr>
          <a:xfrm>
            <a:off x="16680151" y="9139329"/>
            <a:ext cx="1080300" cy="771300"/>
          </a:xfrm>
          <a:prstGeom prst="rect">
            <a:avLst/>
          </a:prstGeom>
        </p:spPr>
        <p:txBody>
          <a:bodyPr spcFirstLastPara="1" wrap="square" lIns="179725" tIns="179725" rIns="179725" bIns="1797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70"/>
          <p:cNvSpPr/>
          <p:nvPr/>
        </p:nvSpPr>
        <p:spPr>
          <a:xfrm>
            <a:off x="9001125" y="-245"/>
            <a:ext cx="9001200" cy="10080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70"/>
          <p:cNvSpPr txBox="1">
            <a:spLocks noGrp="1"/>
          </p:cNvSpPr>
          <p:nvPr>
            <p:ph type="title"/>
          </p:nvPr>
        </p:nvSpPr>
        <p:spPr>
          <a:xfrm>
            <a:off x="522703" y="2416871"/>
            <a:ext cx="7964100" cy="2905200"/>
          </a:xfrm>
          <a:prstGeom prst="rect">
            <a:avLst/>
          </a:prstGeom>
        </p:spPr>
        <p:txBody>
          <a:bodyPr spcFirstLastPara="1" wrap="square" lIns="179725" tIns="179725" rIns="179725" bIns="1797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9pPr>
          </a:lstStyle>
          <a:p>
            <a:endParaRPr/>
          </a:p>
        </p:txBody>
      </p:sp>
      <p:sp>
        <p:nvSpPr>
          <p:cNvPr id="351" name="Google Shape;351;p70"/>
          <p:cNvSpPr txBox="1">
            <a:spLocks noGrp="1"/>
          </p:cNvSpPr>
          <p:nvPr>
            <p:ph type="subTitle" idx="1"/>
          </p:nvPr>
        </p:nvSpPr>
        <p:spPr>
          <a:xfrm>
            <a:off x="522703" y="5493681"/>
            <a:ext cx="7964100" cy="2420700"/>
          </a:xfrm>
          <a:prstGeom prst="rect">
            <a:avLst/>
          </a:prstGeom>
        </p:spPr>
        <p:txBody>
          <a:bodyPr spcFirstLastPara="1" wrap="square" lIns="179725" tIns="179725" rIns="179725" bIns="1797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9pPr>
          </a:lstStyle>
          <a:p>
            <a:endParaRPr/>
          </a:p>
        </p:txBody>
      </p:sp>
      <p:sp>
        <p:nvSpPr>
          <p:cNvPr id="352" name="Google Shape;352;p70"/>
          <p:cNvSpPr txBox="1">
            <a:spLocks noGrp="1"/>
          </p:cNvSpPr>
          <p:nvPr>
            <p:ph type="body" idx="2"/>
          </p:nvPr>
        </p:nvSpPr>
        <p:spPr>
          <a:xfrm>
            <a:off x="9724641" y="1419098"/>
            <a:ext cx="7554000" cy="7242000"/>
          </a:xfrm>
          <a:prstGeom prst="rect">
            <a:avLst/>
          </a:prstGeom>
        </p:spPr>
        <p:txBody>
          <a:bodyPr spcFirstLastPara="1" wrap="square" lIns="179725" tIns="179725" rIns="179725" bIns="179725" anchor="ctr" anchorCtr="0">
            <a:noAutofit/>
          </a:bodyPr>
          <a:lstStyle>
            <a:lvl1pPr marL="457200" lvl="0" indent="-450850" rtl="0"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1pPr>
            <a:lvl2pPr marL="914400" lvl="1" indent="-406400" rtl="0">
              <a:spcBef>
                <a:spcPts val="310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 rtl="0">
              <a:spcBef>
                <a:spcPts val="310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 rtl="0">
              <a:spcBef>
                <a:spcPts val="310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 rtl="0">
              <a:spcBef>
                <a:spcPts val="310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 rtl="0">
              <a:spcBef>
                <a:spcPts val="310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 rtl="0">
              <a:spcBef>
                <a:spcPts val="310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 rtl="0">
              <a:spcBef>
                <a:spcPts val="310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 rtl="0">
              <a:spcBef>
                <a:spcPts val="3100"/>
              </a:spcBef>
              <a:spcAft>
                <a:spcPts val="310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353" name="Google Shape;353;p70"/>
          <p:cNvSpPr txBox="1">
            <a:spLocks noGrp="1"/>
          </p:cNvSpPr>
          <p:nvPr>
            <p:ph type="sldNum" idx="12"/>
          </p:nvPr>
        </p:nvSpPr>
        <p:spPr>
          <a:xfrm>
            <a:off x="16680151" y="9139329"/>
            <a:ext cx="1080300" cy="771300"/>
          </a:xfrm>
          <a:prstGeom prst="rect">
            <a:avLst/>
          </a:prstGeom>
        </p:spPr>
        <p:txBody>
          <a:bodyPr spcFirstLastPara="1" wrap="square" lIns="179725" tIns="179725" rIns="179725" bIns="1797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71"/>
          <p:cNvSpPr txBox="1">
            <a:spLocks noGrp="1"/>
          </p:cNvSpPr>
          <p:nvPr>
            <p:ph type="body" idx="1"/>
          </p:nvPr>
        </p:nvSpPr>
        <p:spPr>
          <a:xfrm>
            <a:off x="613659" y="8291405"/>
            <a:ext cx="11810100" cy="1185900"/>
          </a:xfrm>
          <a:prstGeom prst="rect">
            <a:avLst/>
          </a:prstGeom>
        </p:spPr>
        <p:txBody>
          <a:bodyPr spcFirstLastPara="1" wrap="square" lIns="179725" tIns="179725" rIns="179725" bIns="1797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</a:lstStyle>
          <a:p>
            <a:endParaRPr/>
          </a:p>
        </p:txBody>
      </p:sp>
      <p:sp>
        <p:nvSpPr>
          <p:cNvPr id="356" name="Google Shape;356;p71"/>
          <p:cNvSpPr txBox="1">
            <a:spLocks noGrp="1"/>
          </p:cNvSpPr>
          <p:nvPr>
            <p:ph type="sldNum" idx="12"/>
          </p:nvPr>
        </p:nvSpPr>
        <p:spPr>
          <a:xfrm>
            <a:off x="16680151" y="9139329"/>
            <a:ext cx="1080300" cy="771300"/>
          </a:xfrm>
          <a:prstGeom prst="rect">
            <a:avLst/>
          </a:prstGeom>
        </p:spPr>
        <p:txBody>
          <a:bodyPr spcFirstLastPara="1" wrap="square" lIns="179725" tIns="179725" rIns="179725" bIns="1797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72"/>
          <p:cNvSpPr txBox="1">
            <a:spLocks noGrp="1"/>
          </p:cNvSpPr>
          <p:nvPr>
            <p:ph type="title" hasCustomPrompt="1"/>
          </p:nvPr>
        </p:nvSpPr>
        <p:spPr>
          <a:xfrm>
            <a:off x="613659" y="2167868"/>
            <a:ext cx="16774800" cy="3848100"/>
          </a:xfrm>
          <a:prstGeom prst="rect">
            <a:avLst/>
          </a:prstGeom>
        </p:spPr>
        <p:txBody>
          <a:bodyPr spcFirstLastPara="1" wrap="square" lIns="179725" tIns="179725" rIns="179725" bIns="1797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3600"/>
              <a:buNone/>
              <a:defRPr sz="2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3600"/>
              <a:buNone/>
              <a:defRPr sz="2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3600"/>
              <a:buNone/>
              <a:defRPr sz="2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3600"/>
              <a:buNone/>
              <a:defRPr sz="2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3600"/>
              <a:buNone/>
              <a:defRPr sz="2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3600"/>
              <a:buNone/>
              <a:defRPr sz="2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3600"/>
              <a:buNone/>
              <a:defRPr sz="2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3600"/>
              <a:buNone/>
              <a:defRPr sz="2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3600"/>
              <a:buNone/>
              <a:defRPr sz="23600"/>
            </a:lvl9pPr>
          </a:lstStyle>
          <a:p>
            <a:r>
              <a:t>xx%</a:t>
            </a:r>
          </a:p>
        </p:txBody>
      </p:sp>
      <p:sp>
        <p:nvSpPr>
          <p:cNvPr id="359" name="Google Shape;359;p72"/>
          <p:cNvSpPr txBox="1">
            <a:spLocks noGrp="1"/>
          </p:cNvSpPr>
          <p:nvPr>
            <p:ph type="body" idx="1"/>
          </p:nvPr>
        </p:nvSpPr>
        <p:spPr>
          <a:xfrm>
            <a:off x="613659" y="6177972"/>
            <a:ext cx="16774800" cy="2549400"/>
          </a:xfrm>
          <a:prstGeom prst="rect">
            <a:avLst/>
          </a:prstGeom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lvl="0" indent="-450850" algn="ctr" rtl="0"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1pPr>
            <a:lvl2pPr marL="914400" lvl="1" indent="-406400" algn="ctr" rtl="0">
              <a:spcBef>
                <a:spcPts val="310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 algn="ctr" rtl="0">
              <a:spcBef>
                <a:spcPts val="310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 algn="ctr" rtl="0">
              <a:spcBef>
                <a:spcPts val="310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 algn="ctr" rtl="0">
              <a:spcBef>
                <a:spcPts val="310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 algn="ctr" rtl="0">
              <a:spcBef>
                <a:spcPts val="310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 algn="ctr" rtl="0">
              <a:spcBef>
                <a:spcPts val="310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 algn="ctr" rtl="0">
              <a:spcBef>
                <a:spcPts val="310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 algn="ctr" rtl="0">
              <a:spcBef>
                <a:spcPts val="3100"/>
              </a:spcBef>
              <a:spcAft>
                <a:spcPts val="310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360" name="Google Shape;360;p72"/>
          <p:cNvSpPr txBox="1">
            <a:spLocks noGrp="1"/>
          </p:cNvSpPr>
          <p:nvPr>
            <p:ph type="sldNum" idx="12"/>
          </p:nvPr>
        </p:nvSpPr>
        <p:spPr>
          <a:xfrm>
            <a:off x="16680151" y="9139329"/>
            <a:ext cx="1080300" cy="771300"/>
          </a:xfrm>
          <a:prstGeom prst="rect">
            <a:avLst/>
          </a:prstGeom>
        </p:spPr>
        <p:txBody>
          <a:bodyPr spcFirstLastPara="1" wrap="square" lIns="179725" tIns="179725" rIns="179725" bIns="1797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3"/>
          <p:cNvSpPr txBox="1">
            <a:spLocks noGrp="1"/>
          </p:cNvSpPr>
          <p:nvPr>
            <p:ph type="sldNum" idx="12"/>
          </p:nvPr>
        </p:nvSpPr>
        <p:spPr>
          <a:xfrm>
            <a:off x="16680151" y="9139329"/>
            <a:ext cx="1080300" cy="771300"/>
          </a:xfrm>
          <a:prstGeom prst="rect">
            <a:avLst/>
          </a:prstGeom>
        </p:spPr>
        <p:txBody>
          <a:bodyPr spcFirstLastPara="1" wrap="square" lIns="179725" tIns="179725" rIns="179725" bIns="1797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900115" y="403694"/>
            <a:ext cx="16202027" cy="1680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900115" y="2352151"/>
            <a:ext cx="16202027" cy="6652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73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–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»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527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713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527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900115" y="403694"/>
            <a:ext cx="16202100" cy="1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body" idx="1"/>
          </p:nvPr>
        </p:nvSpPr>
        <p:spPr>
          <a:xfrm>
            <a:off x="900115" y="2352151"/>
            <a:ext cx="16202100" cy="66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73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–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»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5"/>
          <p:cNvSpPr txBox="1">
            <a:spLocks noGrp="1"/>
          </p:cNvSpPr>
          <p:nvPr>
            <p:ph type="title"/>
          </p:nvPr>
        </p:nvSpPr>
        <p:spPr>
          <a:xfrm>
            <a:off x="613659" y="872194"/>
            <a:ext cx="167748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57" name="Google Shape;157;p25"/>
          <p:cNvSpPr txBox="1">
            <a:spLocks noGrp="1"/>
          </p:cNvSpPr>
          <p:nvPr>
            <p:ph type="body" idx="1"/>
          </p:nvPr>
        </p:nvSpPr>
        <p:spPr>
          <a:xfrm>
            <a:off x="613659" y="2258709"/>
            <a:ext cx="16774800" cy="6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marR="0" lvl="0" indent="-450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Arial"/>
              <a:buChar char="●"/>
              <a:defRPr sz="3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400" algn="l" rtl="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8" name="Google Shape;158;p25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8"/>
          <p:cNvSpPr txBox="1">
            <a:spLocks noGrp="1"/>
          </p:cNvSpPr>
          <p:nvPr>
            <p:ph type="title"/>
          </p:nvPr>
        </p:nvSpPr>
        <p:spPr>
          <a:xfrm>
            <a:off x="900115" y="403694"/>
            <a:ext cx="16202100" cy="1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9" name="Google Shape;209;p38"/>
          <p:cNvSpPr txBox="1">
            <a:spLocks noGrp="1"/>
          </p:cNvSpPr>
          <p:nvPr>
            <p:ph type="body" idx="1"/>
          </p:nvPr>
        </p:nvSpPr>
        <p:spPr>
          <a:xfrm>
            <a:off x="900115" y="2352151"/>
            <a:ext cx="16202100" cy="66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925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–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925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»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925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925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925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925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9"/>
          <p:cNvSpPr txBox="1">
            <a:spLocks noGrp="1"/>
          </p:cNvSpPr>
          <p:nvPr>
            <p:ph type="title"/>
          </p:nvPr>
        </p:nvSpPr>
        <p:spPr>
          <a:xfrm>
            <a:off x="613659" y="872194"/>
            <a:ext cx="167748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7" name="Google Shape;267;p49"/>
          <p:cNvSpPr txBox="1">
            <a:spLocks noGrp="1"/>
          </p:cNvSpPr>
          <p:nvPr>
            <p:ph type="body" idx="1"/>
          </p:nvPr>
        </p:nvSpPr>
        <p:spPr>
          <a:xfrm>
            <a:off x="613659" y="2258709"/>
            <a:ext cx="16774800" cy="6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marR="0" lvl="0" indent="-450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Arial"/>
              <a:buChar char="●"/>
              <a:defRPr sz="3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400" algn="l" rtl="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8" name="Google Shape;268;p49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62"/>
          <p:cNvSpPr txBox="1">
            <a:spLocks noGrp="1"/>
          </p:cNvSpPr>
          <p:nvPr>
            <p:ph type="title"/>
          </p:nvPr>
        </p:nvSpPr>
        <p:spPr>
          <a:xfrm>
            <a:off x="613659" y="872194"/>
            <a:ext cx="167748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19" name="Google Shape;319;p62"/>
          <p:cNvSpPr txBox="1">
            <a:spLocks noGrp="1"/>
          </p:cNvSpPr>
          <p:nvPr>
            <p:ph type="body" idx="1"/>
          </p:nvPr>
        </p:nvSpPr>
        <p:spPr>
          <a:xfrm>
            <a:off x="613659" y="2258709"/>
            <a:ext cx="16774800" cy="6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lvl="0" indent="-450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Char char="●"/>
              <a:defRPr sz="3500">
                <a:solidFill>
                  <a:schemeClr val="dk2"/>
                </a:solidFill>
              </a:defRPr>
            </a:lvl1pPr>
            <a:lvl2pPr marL="914400" lvl="1" indent="-406400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marL="1371600" lvl="2" indent="-406400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marL="1828800" lvl="3" indent="-406400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marL="2286000" lvl="4" indent="-406400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marL="2743200" lvl="5" indent="-406400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marL="3200400" lvl="6" indent="-406400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marL="3657600" lvl="7" indent="-406400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marL="4114800" lvl="8" indent="-406400" rtl="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20" name="Google Shape;320;p62"/>
          <p:cNvSpPr txBox="1">
            <a:spLocks noGrp="1"/>
          </p:cNvSpPr>
          <p:nvPr>
            <p:ph type="sldNum" idx="12"/>
          </p:nvPr>
        </p:nvSpPr>
        <p:spPr>
          <a:xfrm>
            <a:off x="16680151" y="9139329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lvl="0" algn="r" rtl="0">
              <a:buNone/>
              <a:defRPr sz="2000">
                <a:solidFill>
                  <a:schemeClr val="dk2"/>
                </a:solidFill>
              </a:defRPr>
            </a:lvl1pPr>
            <a:lvl2pPr lvl="1" algn="r" rtl="0">
              <a:buNone/>
              <a:defRPr sz="2000">
                <a:solidFill>
                  <a:schemeClr val="dk2"/>
                </a:solidFill>
              </a:defRPr>
            </a:lvl2pPr>
            <a:lvl3pPr lvl="2" algn="r" rtl="0">
              <a:buNone/>
              <a:defRPr sz="2000">
                <a:solidFill>
                  <a:schemeClr val="dk2"/>
                </a:solidFill>
              </a:defRPr>
            </a:lvl3pPr>
            <a:lvl4pPr lvl="3" algn="r" rtl="0">
              <a:buNone/>
              <a:defRPr sz="2000">
                <a:solidFill>
                  <a:schemeClr val="dk2"/>
                </a:solidFill>
              </a:defRPr>
            </a:lvl4pPr>
            <a:lvl5pPr lvl="4" algn="r" rtl="0">
              <a:buNone/>
              <a:defRPr sz="2000">
                <a:solidFill>
                  <a:schemeClr val="dk2"/>
                </a:solidFill>
              </a:defRPr>
            </a:lvl5pPr>
            <a:lvl6pPr lvl="5" algn="r" rtl="0">
              <a:buNone/>
              <a:defRPr sz="2000">
                <a:solidFill>
                  <a:schemeClr val="dk2"/>
                </a:solidFill>
              </a:defRPr>
            </a:lvl6pPr>
            <a:lvl7pPr lvl="6" algn="r" rtl="0">
              <a:buNone/>
              <a:defRPr sz="2000">
                <a:solidFill>
                  <a:schemeClr val="dk2"/>
                </a:solidFill>
              </a:defRPr>
            </a:lvl7pPr>
            <a:lvl8pPr lvl="7" algn="r" rtl="0">
              <a:buNone/>
              <a:defRPr sz="2000">
                <a:solidFill>
                  <a:schemeClr val="dk2"/>
                </a:solidFill>
              </a:defRPr>
            </a:lvl8pPr>
            <a:lvl9pPr lvl="8" algn="r" rtl="0">
              <a:buNone/>
              <a:defRPr sz="2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321" name="Google Shape;321;p62"/>
          <p:cNvSpPr txBox="1"/>
          <p:nvPr/>
        </p:nvSpPr>
        <p:spPr>
          <a:xfrm>
            <a:off x="-148" y="9320977"/>
            <a:ext cx="18002400" cy="6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/>
              <a:t>Pesquisa realizada por Antonio Muniz para os livros Jornada Ágil e Digital e Jornada Ágil de Qualidade</a:t>
            </a:r>
            <a:endParaRPr sz="280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715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3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FzDaBzBlL0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8.xml"/><Relationship Id="rId5" Type="http://schemas.openxmlformats.org/officeDocument/2006/relationships/image" Target="../media/image4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76"/>
          <p:cNvSpPr/>
          <p:nvPr/>
        </p:nvSpPr>
        <p:spPr>
          <a:xfrm>
            <a:off x="1019550" y="5588031"/>
            <a:ext cx="15757200" cy="20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675" tIns="58675" rIns="58675" bIns="586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"/>
              <a:buFont typeface="Arial"/>
              <a:buNone/>
            </a:pPr>
            <a:endParaRPr sz="800" b="0" i="0" u="none" strike="noStrike" cap="none">
              <a:solidFill>
                <a:srgbClr val="04255A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255A"/>
              </a:buClr>
              <a:buSzPts val="5500"/>
              <a:buFont typeface="Verdana"/>
              <a:buNone/>
            </a:pPr>
            <a:r>
              <a:rPr lang="pt-BR" sz="5500" b="1">
                <a:solidFill>
                  <a:srgbClr val="04255A"/>
                </a:solidFill>
                <a:latin typeface="Verdana"/>
                <a:ea typeface="Verdana"/>
                <a:cs typeface="Verdana"/>
                <a:sym typeface="Verdana"/>
              </a:rPr>
              <a:t>Como a agilidade nos negócios pode ser potencializada substituindo o tradicional especialista</a:t>
            </a:r>
            <a:endParaRPr sz="5500" b="1">
              <a:solidFill>
                <a:srgbClr val="04255A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70" name="Google Shape;370;p76"/>
          <p:cNvSpPr/>
          <p:nvPr/>
        </p:nvSpPr>
        <p:spPr>
          <a:xfrm>
            <a:off x="3852751" y="8696125"/>
            <a:ext cx="10090800" cy="9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89825" rIns="179725" bIns="898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255A"/>
              </a:buClr>
              <a:buSzPts val="4700"/>
              <a:buFont typeface="Verdana"/>
              <a:buNone/>
            </a:pPr>
            <a:r>
              <a:rPr lang="pt-BR" sz="4700" b="0" i="0" u="none" strike="noStrike" cap="none">
                <a:solidFill>
                  <a:srgbClr val="04255A"/>
                </a:solidFill>
                <a:latin typeface="Verdana"/>
                <a:ea typeface="Verdana"/>
                <a:cs typeface="Verdana"/>
                <a:sym typeface="Verdana"/>
              </a:rPr>
              <a:t>Antonio </a:t>
            </a:r>
            <a:r>
              <a:rPr lang="pt-BR" sz="4700" b="1" i="0" u="none" strike="noStrike" cap="none">
                <a:solidFill>
                  <a:srgbClr val="04255A"/>
                </a:solidFill>
                <a:latin typeface="Verdana"/>
                <a:ea typeface="Verdana"/>
                <a:cs typeface="Verdana"/>
                <a:sym typeface="Verdana"/>
              </a:rPr>
              <a:t>Muniz</a:t>
            </a:r>
            <a:endParaRPr sz="4700" b="1" i="0" u="none" strike="noStrike" cap="none">
              <a:solidFill>
                <a:srgbClr val="000000"/>
              </a:solidFill>
            </a:endParaRPr>
          </a:p>
        </p:txBody>
      </p:sp>
      <p:pic>
        <p:nvPicPr>
          <p:cNvPr id="371" name="Google Shape;371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05150" y="973850"/>
            <a:ext cx="5171600" cy="338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4250" y="651500"/>
            <a:ext cx="8886825" cy="402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77"/>
          <p:cNvSpPr/>
          <p:nvPr/>
        </p:nvSpPr>
        <p:spPr>
          <a:xfrm>
            <a:off x="0" y="111100"/>
            <a:ext cx="180021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42906" lvl="0" indent="-74290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t-BR" sz="5400" b="1">
                <a:solidFill>
                  <a:srgbClr val="002060"/>
                </a:solidFill>
              </a:rPr>
              <a:t>Como será nossa Jornada hoje</a:t>
            </a:r>
            <a:endParaRPr>
              <a:solidFill>
                <a:schemeClr val="dk1"/>
              </a:solidFill>
            </a:endParaRPr>
          </a:p>
          <a:p>
            <a:pPr marL="742906" marR="0" lvl="0" indent="-742906" algn="ctr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solidFill>
                <a:srgbClr val="002060"/>
              </a:solidFill>
            </a:endParaRPr>
          </a:p>
        </p:txBody>
      </p:sp>
      <p:sp>
        <p:nvSpPr>
          <p:cNvPr id="379" name="Google Shape;379;p77"/>
          <p:cNvSpPr/>
          <p:nvPr/>
        </p:nvSpPr>
        <p:spPr>
          <a:xfrm>
            <a:off x="1995075" y="7388500"/>
            <a:ext cx="7173600" cy="2121000"/>
          </a:xfrm>
          <a:prstGeom prst="roundRect">
            <a:avLst>
              <a:gd name="adj" fmla="val 16667"/>
            </a:avLst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None/>
            </a:pPr>
            <a:r>
              <a:rPr lang="pt-BR" sz="4800">
                <a:latin typeface="Calibri"/>
                <a:ea typeface="Calibri"/>
                <a:cs typeface="Calibri"/>
                <a:sym typeface="Calibri"/>
              </a:rPr>
              <a:t>Porque devemos ter um mindset ágil?</a:t>
            </a:r>
            <a:endParaRPr sz="48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77"/>
          <p:cNvSpPr/>
          <p:nvPr/>
        </p:nvSpPr>
        <p:spPr>
          <a:xfrm>
            <a:off x="4227289" y="5470900"/>
            <a:ext cx="7173600" cy="1917600"/>
          </a:xfrm>
          <a:prstGeom prst="roundRect">
            <a:avLst>
              <a:gd name="adj" fmla="val 16667"/>
            </a:avLst>
          </a:prstGeom>
          <a:solidFill>
            <a:srgbClr val="93C4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None/>
            </a:pPr>
            <a:r>
              <a:rPr lang="pt-BR" sz="4800">
                <a:latin typeface="Calibri"/>
                <a:ea typeface="Calibri"/>
                <a:cs typeface="Calibri"/>
                <a:sym typeface="Calibri"/>
              </a:rPr>
              <a:t>Porque mudar nosso mindset requer esforço?</a:t>
            </a:r>
            <a:endParaRPr sz="48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77"/>
          <p:cNvSpPr/>
          <p:nvPr/>
        </p:nvSpPr>
        <p:spPr>
          <a:xfrm>
            <a:off x="6860785" y="3267402"/>
            <a:ext cx="7173600" cy="2203500"/>
          </a:xfrm>
          <a:prstGeom prst="roundRect">
            <a:avLst>
              <a:gd name="adj" fmla="val 16667"/>
            </a:avLst>
          </a:prstGeom>
          <a:solidFill>
            <a:srgbClr val="C27B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None/>
            </a:pPr>
            <a:r>
              <a:rPr lang="pt-BR" sz="4800">
                <a:latin typeface="Calibri"/>
                <a:ea typeface="Calibri"/>
                <a:cs typeface="Calibri"/>
                <a:sym typeface="Calibri"/>
              </a:rPr>
              <a:t>Entendendo os perfis em forma de I, T e E</a:t>
            </a:r>
            <a:endParaRPr sz="48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2" name="Google Shape;382;p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9618" y="7306000"/>
            <a:ext cx="1674656" cy="220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77"/>
          <p:cNvPicPr preferRelativeResize="0"/>
          <p:nvPr/>
        </p:nvPicPr>
        <p:blipFill rotWithShape="1">
          <a:blip r:embed="rId4">
            <a:alphaModFix/>
          </a:blip>
          <a:srcRect b="1322"/>
          <a:stretch/>
        </p:blipFill>
        <p:spPr>
          <a:xfrm>
            <a:off x="2188400" y="5558371"/>
            <a:ext cx="1872275" cy="1667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7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72277" y="3333824"/>
            <a:ext cx="2239050" cy="191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77"/>
          <p:cNvPicPr preferRelativeResize="0"/>
          <p:nvPr/>
        </p:nvPicPr>
        <p:blipFill rotWithShape="1">
          <a:blip r:embed="rId6">
            <a:alphaModFix/>
          </a:blip>
          <a:srcRect l="-4880" r="4879"/>
          <a:stretch/>
        </p:blipFill>
        <p:spPr>
          <a:xfrm>
            <a:off x="7693573" y="1498427"/>
            <a:ext cx="1872275" cy="1714376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77"/>
          <p:cNvSpPr/>
          <p:nvPr/>
        </p:nvSpPr>
        <p:spPr>
          <a:xfrm>
            <a:off x="10147825" y="1396875"/>
            <a:ext cx="5483100" cy="1917600"/>
          </a:xfrm>
          <a:prstGeom prst="roundRect">
            <a:avLst>
              <a:gd name="adj" fmla="val 16667"/>
            </a:avLst>
          </a:prstGeom>
          <a:solidFill>
            <a:srgbClr val="E06666"/>
          </a:solidFill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Clr>
                <a:srgbClr val="000000"/>
              </a:buClr>
              <a:buFont typeface="Arial"/>
              <a:buNone/>
            </a:pPr>
            <a:r>
              <a:rPr lang="pt-BR" sz="4800">
                <a:latin typeface="Calibri"/>
                <a:ea typeface="Calibri"/>
                <a:cs typeface="Calibri"/>
                <a:sym typeface="Calibri"/>
              </a:rPr>
              <a:t>Adaptar e experimentar</a:t>
            </a:r>
            <a:endParaRPr sz="4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77"/>
          <p:cNvSpPr/>
          <p:nvPr/>
        </p:nvSpPr>
        <p:spPr>
          <a:xfrm>
            <a:off x="15829000" y="2161875"/>
            <a:ext cx="1674600" cy="3089400"/>
          </a:xfrm>
          <a:prstGeom prst="curvedLeftArrow">
            <a:avLst>
              <a:gd name="adj1" fmla="val 25000"/>
              <a:gd name="adj2" fmla="val 67975"/>
              <a:gd name="adj3" fmla="val 25000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None/>
            </a:pPr>
            <a:endParaRPr sz="4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78"/>
          <p:cNvSpPr/>
          <p:nvPr/>
        </p:nvSpPr>
        <p:spPr>
          <a:xfrm>
            <a:off x="1995075" y="7388500"/>
            <a:ext cx="7173600" cy="2121000"/>
          </a:xfrm>
          <a:prstGeom prst="roundRect">
            <a:avLst>
              <a:gd name="adj" fmla="val 16667"/>
            </a:avLst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None/>
            </a:pPr>
            <a:r>
              <a:rPr lang="pt-BR" sz="4800">
                <a:latin typeface="Calibri"/>
                <a:ea typeface="Calibri"/>
                <a:cs typeface="Calibri"/>
                <a:sym typeface="Calibri"/>
              </a:rPr>
              <a:t>Porque devemos ter um mindset ágil?</a:t>
            </a:r>
            <a:endParaRPr sz="48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78"/>
          <p:cNvSpPr/>
          <p:nvPr/>
        </p:nvSpPr>
        <p:spPr>
          <a:xfrm>
            <a:off x="6860775" y="3267400"/>
            <a:ext cx="7173600" cy="21495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Clr>
                <a:schemeClr val="dk1"/>
              </a:buClr>
              <a:buFont typeface="Arial"/>
              <a:buNone/>
            </a:pPr>
            <a:r>
              <a:rPr lang="pt-BR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Entendendo os perfis em forma de I, T e E</a:t>
            </a:r>
            <a:endParaRPr sz="4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78"/>
          <p:cNvSpPr/>
          <p:nvPr/>
        </p:nvSpPr>
        <p:spPr>
          <a:xfrm>
            <a:off x="4227289" y="5446609"/>
            <a:ext cx="7173600" cy="19176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None/>
            </a:pPr>
            <a:r>
              <a:rPr lang="pt-BR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Porque mudar nosso mindset requer esforço?</a:t>
            </a:r>
            <a:endParaRPr sz="4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6" name="Google Shape;396;p7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9618" y="7306000"/>
            <a:ext cx="1674656" cy="220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78"/>
          <p:cNvPicPr preferRelativeResize="0"/>
          <p:nvPr/>
        </p:nvPicPr>
        <p:blipFill rotWithShape="1">
          <a:blip r:embed="rId4">
            <a:alphaModFix/>
          </a:blip>
          <a:srcRect b="1322"/>
          <a:stretch/>
        </p:blipFill>
        <p:spPr>
          <a:xfrm>
            <a:off x="2188400" y="5558371"/>
            <a:ext cx="1872275" cy="1667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7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72277" y="3333824"/>
            <a:ext cx="2239050" cy="191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78"/>
          <p:cNvPicPr preferRelativeResize="0"/>
          <p:nvPr/>
        </p:nvPicPr>
        <p:blipFill rotWithShape="1">
          <a:blip r:embed="rId6">
            <a:alphaModFix/>
          </a:blip>
          <a:srcRect l="-4880" r="4879"/>
          <a:stretch/>
        </p:blipFill>
        <p:spPr>
          <a:xfrm>
            <a:off x="7693573" y="1498427"/>
            <a:ext cx="1872275" cy="1714376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78"/>
          <p:cNvSpPr/>
          <p:nvPr/>
        </p:nvSpPr>
        <p:spPr>
          <a:xfrm>
            <a:off x="10147825" y="1396875"/>
            <a:ext cx="5483100" cy="18582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Clr>
                <a:srgbClr val="000000"/>
              </a:buClr>
              <a:buFont typeface="Arial"/>
              <a:buNone/>
            </a:pPr>
            <a:r>
              <a:rPr lang="pt-BR" sz="4800">
                <a:latin typeface="Calibri"/>
                <a:ea typeface="Calibri"/>
                <a:cs typeface="Calibri"/>
                <a:sym typeface="Calibri"/>
              </a:rPr>
              <a:t>Adaptar e experimentar</a:t>
            </a:r>
            <a:endParaRPr sz="4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78"/>
          <p:cNvSpPr/>
          <p:nvPr/>
        </p:nvSpPr>
        <p:spPr>
          <a:xfrm>
            <a:off x="15829000" y="2161875"/>
            <a:ext cx="1674600" cy="3089400"/>
          </a:xfrm>
          <a:prstGeom prst="curvedLeftArrow">
            <a:avLst>
              <a:gd name="adj1" fmla="val 25000"/>
              <a:gd name="adj2" fmla="val 67975"/>
              <a:gd name="adj3" fmla="val 25000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None/>
            </a:pPr>
            <a:endParaRPr sz="4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78"/>
          <p:cNvSpPr/>
          <p:nvPr/>
        </p:nvSpPr>
        <p:spPr>
          <a:xfrm>
            <a:off x="259625" y="7388500"/>
            <a:ext cx="9432300" cy="2203500"/>
          </a:xfrm>
          <a:prstGeom prst="rect">
            <a:avLst/>
          </a:prstGeom>
          <a:noFill/>
          <a:ln w="127000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7" name="Google Shape;407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0"/>
            <a:ext cx="7938490" cy="10080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59079" y="152400"/>
            <a:ext cx="9443175" cy="68820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80"/>
          <p:cNvSpPr/>
          <p:nvPr/>
        </p:nvSpPr>
        <p:spPr>
          <a:xfrm>
            <a:off x="8239100" y="4697407"/>
            <a:ext cx="9014100" cy="1857300"/>
          </a:xfrm>
          <a:prstGeom prst="roundRect">
            <a:avLst>
              <a:gd name="adj" fmla="val 16667"/>
            </a:avLst>
          </a:prstGeom>
          <a:solidFill>
            <a:srgbClr val="F6B26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Amplitude: </a:t>
            </a:r>
            <a:r>
              <a:rPr lang="pt-BR"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Impacto em todos os setores no mundo inteiro</a:t>
            </a:r>
            <a:endParaRPr/>
          </a:p>
        </p:txBody>
      </p:sp>
      <p:sp>
        <p:nvSpPr>
          <p:cNvPr id="415" name="Google Shape;415;p80"/>
          <p:cNvSpPr/>
          <p:nvPr/>
        </p:nvSpPr>
        <p:spPr>
          <a:xfrm>
            <a:off x="8239100" y="2421100"/>
            <a:ext cx="9014100" cy="1857300"/>
          </a:xfrm>
          <a:prstGeom prst="roundRect">
            <a:avLst>
              <a:gd name="adj" fmla="val 16667"/>
            </a:avLst>
          </a:prstGeom>
          <a:solidFill>
            <a:srgbClr val="A4C2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Velocidade: </a:t>
            </a:r>
            <a:r>
              <a:rPr lang="pt-BR"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Descobertas exponenciais sem precedentes</a:t>
            </a:r>
            <a:endParaRPr/>
          </a:p>
        </p:txBody>
      </p:sp>
      <p:sp>
        <p:nvSpPr>
          <p:cNvPr id="416" name="Google Shape;416;p80"/>
          <p:cNvSpPr/>
          <p:nvPr/>
        </p:nvSpPr>
        <p:spPr>
          <a:xfrm>
            <a:off x="8239100" y="7050100"/>
            <a:ext cx="9014100" cy="1928700"/>
          </a:xfrm>
          <a:prstGeom prst="roundRect">
            <a:avLst>
              <a:gd name="adj" fmla="val 16667"/>
            </a:avLst>
          </a:prstGeom>
          <a:solidFill>
            <a:srgbClr val="D5A6B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Profundidade: </a:t>
            </a:r>
            <a:r>
              <a:rPr lang="pt-BR"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Transformação total na produção, gestão, etc</a:t>
            </a:r>
            <a:endParaRPr/>
          </a:p>
        </p:txBody>
      </p:sp>
      <p:sp>
        <p:nvSpPr>
          <p:cNvPr id="417" name="Google Shape;417;p80"/>
          <p:cNvSpPr txBox="1">
            <a:spLocks noGrp="1"/>
          </p:cNvSpPr>
          <p:nvPr>
            <p:ph type="title"/>
          </p:nvPr>
        </p:nvSpPr>
        <p:spPr>
          <a:xfrm>
            <a:off x="2987750" y="262900"/>
            <a:ext cx="13845600" cy="11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8325" tIns="64150" rIns="128325" bIns="6415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400"/>
              <a:buFont typeface="Arial"/>
              <a:buNone/>
            </a:pPr>
            <a:r>
              <a:rPr lang="pt-BR" sz="54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Vivemos a Transformação Digital  =  Quarta  Revolução Industrial !!!</a:t>
            </a:r>
            <a:endParaRPr/>
          </a:p>
        </p:txBody>
      </p:sp>
      <p:sp>
        <p:nvSpPr>
          <p:cNvPr id="418" name="Google Shape;418;p80"/>
          <p:cNvSpPr/>
          <p:nvPr/>
        </p:nvSpPr>
        <p:spPr>
          <a:xfrm>
            <a:off x="0" y="9326592"/>
            <a:ext cx="180021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Fonte:  Livro:  A Quarta Revolução Industrial, Klaus Schwab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9" name="Google Shape;419;p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7349" y="3432225"/>
            <a:ext cx="6069599" cy="343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" name="Google Shape;424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8002252" cy="1008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8103297" cy="1008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8002252" cy="1008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84"/>
          <p:cNvSpPr txBox="1">
            <a:spLocks noGrp="1"/>
          </p:cNvSpPr>
          <p:nvPr>
            <p:ph type="title"/>
          </p:nvPr>
        </p:nvSpPr>
        <p:spPr>
          <a:xfrm>
            <a:off x="152400" y="262903"/>
            <a:ext cx="18002100" cy="11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8325" tIns="64150" rIns="128325" bIns="6415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400"/>
              <a:buFont typeface="Arial"/>
              <a:buNone/>
            </a:pPr>
            <a:r>
              <a:rPr lang="pt-BR" sz="54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Tempo para chegar a 50 milhões de usuários</a:t>
            </a:r>
            <a:endParaRPr sz="5400" b="1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1" name="Google Shape;441;p8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7627" y="1470807"/>
            <a:ext cx="10287071" cy="4712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8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10847" y="7183452"/>
            <a:ext cx="6429420" cy="225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8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335" y="7040576"/>
            <a:ext cx="7000924" cy="2786082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p84"/>
          <p:cNvSpPr/>
          <p:nvPr/>
        </p:nvSpPr>
        <p:spPr>
          <a:xfrm>
            <a:off x="347625" y="1825600"/>
            <a:ext cx="10287000" cy="4357800"/>
          </a:xfrm>
          <a:prstGeom prst="rect">
            <a:avLst/>
          </a:prstGeom>
          <a:noFill/>
          <a:ln w="127000" cap="flat" cmpd="sng">
            <a:solidFill>
              <a:srgbClr val="00B05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84"/>
          <p:cNvSpPr/>
          <p:nvPr/>
        </p:nvSpPr>
        <p:spPr>
          <a:xfrm>
            <a:off x="6705609" y="4040180"/>
            <a:ext cx="31434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Em anos</a:t>
            </a:r>
            <a:endParaRPr sz="540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84"/>
          <p:cNvSpPr/>
          <p:nvPr/>
        </p:nvSpPr>
        <p:spPr>
          <a:xfrm>
            <a:off x="600021" y="7040576"/>
            <a:ext cx="8072400" cy="2714700"/>
          </a:xfrm>
          <a:prstGeom prst="rect">
            <a:avLst/>
          </a:prstGeom>
          <a:noFill/>
          <a:ln w="127000" cap="flat" cmpd="sng">
            <a:solidFill>
              <a:srgbClr val="FFC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84"/>
          <p:cNvSpPr/>
          <p:nvPr/>
        </p:nvSpPr>
        <p:spPr>
          <a:xfrm>
            <a:off x="6172185" y="8540774"/>
            <a:ext cx="31434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Meses</a:t>
            </a:r>
            <a:endParaRPr sz="5400">
              <a:solidFill>
                <a:srgbClr val="FFC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84"/>
          <p:cNvSpPr/>
          <p:nvPr/>
        </p:nvSpPr>
        <p:spPr>
          <a:xfrm>
            <a:off x="10439409" y="7040576"/>
            <a:ext cx="7358100" cy="2714700"/>
          </a:xfrm>
          <a:prstGeom prst="rect">
            <a:avLst/>
          </a:prstGeom>
          <a:noFill/>
          <a:ln w="127000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84"/>
          <p:cNvSpPr/>
          <p:nvPr/>
        </p:nvSpPr>
        <p:spPr>
          <a:xfrm>
            <a:off x="15716297" y="8546138"/>
            <a:ext cx="27600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Dias</a:t>
            </a:r>
            <a:endParaRPr sz="54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85"/>
          <p:cNvSpPr txBox="1">
            <a:spLocks noGrp="1"/>
          </p:cNvSpPr>
          <p:nvPr>
            <p:ph type="title"/>
          </p:nvPr>
        </p:nvSpPr>
        <p:spPr>
          <a:xfrm>
            <a:off x="0" y="262903"/>
            <a:ext cx="18002100" cy="11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8325" tIns="64150" rIns="128325" bIns="6415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400"/>
              <a:buFont typeface="Arial"/>
              <a:buNone/>
            </a:pPr>
            <a:r>
              <a:rPr lang="pt-BR" sz="54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 Mudança de Era está só começando?</a:t>
            </a:r>
            <a:endParaRPr sz="5400" b="1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p85"/>
          <p:cNvSpPr/>
          <p:nvPr/>
        </p:nvSpPr>
        <p:spPr>
          <a:xfrm>
            <a:off x="4896925" y="9208450"/>
            <a:ext cx="87075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Fonte:  Livro:  </a:t>
            </a:r>
            <a:r>
              <a:rPr lang="pt-BR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Vai lá e faz</a:t>
            </a:r>
            <a:r>
              <a:rPr lang="pt-BR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pt-BR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Thiago Mattos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7" name="Google Shape;457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3150" y="1620600"/>
            <a:ext cx="15716050" cy="738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86"/>
          <p:cNvSpPr/>
          <p:nvPr/>
        </p:nvSpPr>
        <p:spPr>
          <a:xfrm>
            <a:off x="1995075" y="7388500"/>
            <a:ext cx="7173600" cy="2121000"/>
          </a:xfrm>
          <a:prstGeom prst="roundRect">
            <a:avLst>
              <a:gd name="adj" fmla="val 16667"/>
            </a:avLst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None/>
            </a:pPr>
            <a:r>
              <a:rPr lang="pt-BR" sz="4800">
                <a:latin typeface="Calibri"/>
                <a:ea typeface="Calibri"/>
                <a:cs typeface="Calibri"/>
                <a:sym typeface="Calibri"/>
              </a:rPr>
              <a:t>Porque devemos ter um mindset ágil?</a:t>
            </a:r>
            <a:endParaRPr sz="48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p86"/>
          <p:cNvSpPr/>
          <p:nvPr/>
        </p:nvSpPr>
        <p:spPr>
          <a:xfrm>
            <a:off x="6860775" y="3267400"/>
            <a:ext cx="7173600" cy="21495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None/>
            </a:pPr>
            <a:r>
              <a:rPr lang="pt-BR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Entendendo os perfis em forma de I, T e E</a:t>
            </a:r>
            <a:endParaRPr sz="4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5" name="Google Shape;465;p86"/>
          <p:cNvSpPr/>
          <p:nvPr/>
        </p:nvSpPr>
        <p:spPr>
          <a:xfrm>
            <a:off x="4227289" y="5446609"/>
            <a:ext cx="7173600" cy="1917600"/>
          </a:xfrm>
          <a:prstGeom prst="roundRect">
            <a:avLst>
              <a:gd name="adj" fmla="val 16667"/>
            </a:avLst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Clr>
                <a:schemeClr val="dk1"/>
              </a:buClr>
              <a:buFont typeface="Arial"/>
              <a:buNone/>
            </a:pPr>
            <a:r>
              <a:rPr lang="pt-BR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Porque mudar nosso mindset requer esforço?</a:t>
            </a:r>
            <a:endParaRPr sz="48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6" name="Google Shape;466;p8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9618" y="7306000"/>
            <a:ext cx="1674656" cy="220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86"/>
          <p:cNvPicPr preferRelativeResize="0"/>
          <p:nvPr/>
        </p:nvPicPr>
        <p:blipFill rotWithShape="1">
          <a:blip r:embed="rId4">
            <a:alphaModFix/>
          </a:blip>
          <a:srcRect b="1322"/>
          <a:stretch/>
        </p:blipFill>
        <p:spPr>
          <a:xfrm>
            <a:off x="2188400" y="5558371"/>
            <a:ext cx="1872275" cy="1667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8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72277" y="3333824"/>
            <a:ext cx="2239050" cy="191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86"/>
          <p:cNvPicPr preferRelativeResize="0"/>
          <p:nvPr/>
        </p:nvPicPr>
        <p:blipFill rotWithShape="1">
          <a:blip r:embed="rId6">
            <a:alphaModFix/>
          </a:blip>
          <a:srcRect l="-4880" r="4879"/>
          <a:stretch/>
        </p:blipFill>
        <p:spPr>
          <a:xfrm>
            <a:off x="7693573" y="1498427"/>
            <a:ext cx="1872275" cy="1714376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86"/>
          <p:cNvSpPr/>
          <p:nvPr/>
        </p:nvSpPr>
        <p:spPr>
          <a:xfrm>
            <a:off x="10147825" y="1396875"/>
            <a:ext cx="5483100" cy="18582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Clr>
                <a:srgbClr val="000000"/>
              </a:buClr>
              <a:buFont typeface="Arial"/>
              <a:buNone/>
            </a:pPr>
            <a:r>
              <a:rPr lang="pt-BR" sz="4800">
                <a:latin typeface="Calibri"/>
                <a:ea typeface="Calibri"/>
                <a:cs typeface="Calibri"/>
                <a:sym typeface="Calibri"/>
              </a:rPr>
              <a:t>Adaptar e experimentar</a:t>
            </a:r>
            <a:endParaRPr sz="4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86"/>
          <p:cNvSpPr/>
          <p:nvPr/>
        </p:nvSpPr>
        <p:spPr>
          <a:xfrm>
            <a:off x="15829000" y="2161875"/>
            <a:ext cx="1674600" cy="3089400"/>
          </a:xfrm>
          <a:prstGeom prst="curvedLeftArrow">
            <a:avLst>
              <a:gd name="adj1" fmla="val 25000"/>
              <a:gd name="adj2" fmla="val 67975"/>
              <a:gd name="adj3" fmla="val 25000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None/>
            </a:pPr>
            <a:endParaRPr sz="4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86"/>
          <p:cNvSpPr/>
          <p:nvPr/>
        </p:nvSpPr>
        <p:spPr>
          <a:xfrm>
            <a:off x="1784375" y="5389275"/>
            <a:ext cx="9918000" cy="2121000"/>
          </a:xfrm>
          <a:prstGeom prst="rect">
            <a:avLst/>
          </a:prstGeom>
          <a:noFill/>
          <a:ln w="127000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3" name="Google Shape;473;p8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371525" y="7649800"/>
            <a:ext cx="1674650" cy="1685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87"/>
          <p:cNvSpPr/>
          <p:nvPr/>
        </p:nvSpPr>
        <p:spPr>
          <a:xfrm>
            <a:off x="633350" y="150700"/>
            <a:ext cx="16922100" cy="9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42906" lvl="0" indent="-74290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pt-BR" sz="4800" b="1">
                <a:solidFill>
                  <a:srgbClr val="002060"/>
                </a:solidFill>
              </a:rPr>
              <a:t>Comando e Controle: </a:t>
            </a:r>
            <a:r>
              <a:rPr lang="pt-BR" sz="4800">
                <a:solidFill>
                  <a:srgbClr val="002060"/>
                </a:solidFill>
              </a:rPr>
              <a:t>Empresas, Escolas, Sociedade, etc</a:t>
            </a:r>
            <a:endParaRPr sz="4800"/>
          </a:p>
        </p:txBody>
      </p:sp>
      <p:grpSp>
        <p:nvGrpSpPr>
          <p:cNvPr id="480" name="Google Shape;480;p87"/>
          <p:cNvGrpSpPr/>
          <p:nvPr/>
        </p:nvGrpSpPr>
        <p:grpSpPr>
          <a:xfrm>
            <a:off x="463860" y="7436190"/>
            <a:ext cx="6499553" cy="1103025"/>
            <a:chOff x="1058037" y="683134"/>
            <a:chExt cx="3316267" cy="562797"/>
          </a:xfrm>
        </p:grpSpPr>
        <p:pic>
          <p:nvPicPr>
            <p:cNvPr id="481" name="Google Shape;481;p87" descr="https://lh6.googleusercontent.com/-JJ1zHXUIPwm2SpTMOW88QLhFLZr-6YigIm5ns_8o9Flgsl6HoAlOLPRGdrFQPBiNsCxmACQSjh0eFYiQ9OB3aInGmE-tF3eCGU_d0RlpC5Vzoz6wXSjnyDS8cogBsvJ2plm2kllE2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58037" y="688264"/>
              <a:ext cx="557667" cy="557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2" name="Google Shape;482;p87" descr="https://lh6.googleusercontent.com/-JJ1zHXUIPwm2SpTMOW88QLhFLZr-6YigIm5ns_8o9Flgsl6HoAlOLPRGdrFQPBiNsCxmACQSjh0eFYiQ9OB3aInGmE-tF3eCGU_d0RlpC5Vzoz6wXSjnyDS8cogBsvJ2plm2kllE2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600851" y="686554"/>
              <a:ext cx="557667" cy="557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3" name="Google Shape;483;p87" descr="https://lh6.googleusercontent.com/-JJ1zHXUIPwm2SpTMOW88QLhFLZr-6YigIm5ns_8o9Flgsl6HoAlOLPRGdrFQPBiNsCxmACQSjh0eFYiQ9OB3aInGmE-tF3eCGU_d0RlpC5Vzoz6wXSjnyDS8cogBsvJ2plm2kllE2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153943" y="684844"/>
              <a:ext cx="557667" cy="557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4" name="Google Shape;484;p87" descr="https://lh6.googleusercontent.com/-JJ1zHXUIPwm2SpTMOW88QLhFLZr-6YigIm5ns_8o9Flgsl6HoAlOLPRGdrFQPBiNsCxmACQSjh0eFYiQ9OB3aInGmE-tF3eCGU_d0RlpC5Vzoz6wXSjnyDS8cogBsvJ2plm2kllE2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720732" y="686554"/>
              <a:ext cx="557667" cy="557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5" name="Google Shape;485;p87" descr="https://lh6.googleusercontent.com/-JJ1zHXUIPwm2SpTMOW88QLhFLZr-6YigIm5ns_8o9Flgsl6HoAlOLPRGdrFQPBiNsCxmACQSjh0eFYiQ9OB3aInGmE-tF3eCGU_d0RlpC5Vzoz6wXSjnyDS8cogBsvJ2plm2kllE2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263546" y="684844"/>
              <a:ext cx="557667" cy="557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6" name="Google Shape;486;p87" descr="https://lh6.googleusercontent.com/-JJ1zHXUIPwm2SpTMOW88QLhFLZr-6YigIm5ns_8o9Flgsl6HoAlOLPRGdrFQPBiNsCxmACQSjh0eFYiQ9OB3aInGmE-tF3eCGU_d0RlpC5Vzoz6wXSjnyDS8cogBsvJ2plm2kllE2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816638" y="683134"/>
              <a:ext cx="557667" cy="55766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87" name="Google Shape;487;p87"/>
          <p:cNvGrpSpPr/>
          <p:nvPr/>
        </p:nvGrpSpPr>
        <p:grpSpPr>
          <a:xfrm>
            <a:off x="387660" y="8655390"/>
            <a:ext cx="6499553" cy="1103025"/>
            <a:chOff x="1058037" y="683134"/>
            <a:chExt cx="3316267" cy="562797"/>
          </a:xfrm>
        </p:grpSpPr>
        <p:pic>
          <p:nvPicPr>
            <p:cNvPr id="488" name="Google Shape;488;p87" descr="https://lh6.googleusercontent.com/-JJ1zHXUIPwm2SpTMOW88QLhFLZr-6YigIm5ns_8o9Flgsl6HoAlOLPRGdrFQPBiNsCxmACQSjh0eFYiQ9OB3aInGmE-tF3eCGU_d0RlpC5Vzoz6wXSjnyDS8cogBsvJ2plm2kllE2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58037" y="688264"/>
              <a:ext cx="557667" cy="557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9" name="Google Shape;489;p87" descr="https://lh6.googleusercontent.com/-JJ1zHXUIPwm2SpTMOW88QLhFLZr-6YigIm5ns_8o9Flgsl6HoAlOLPRGdrFQPBiNsCxmACQSjh0eFYiQ9OB3aInGmE-tF3eCGU_d0RlpC5Vzoz6wXSjnyDS8cogBsvJ2plm2kllE2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600851" y="686554"/>
              <a:ext cx="557667" cy="557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0" name="Google Shape;490;p87" descr="https://lh6.googleusercontent.com/-JJ1zHXUIPwm2SpTMOW88QLhFLZr-6YigIm5ns_8o9Flgsl6HoAlOLPRGdrFQPBiNsCxmACQSjh0eFYiQ9OB3aInGmE-tF3eCGU_d0RlpC5Vzoz6wXSjnyDS8cogBsvJ2plm2kllE2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153943" y="684844"/>
              <a:ext cx="557667" cy="557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1" name="Google Shape;491;p87" descr="https://lh6.googleusercontent.com/-JJ1zHXUIPwm2SpTMOW88QLhFLZr-6YigIm5ns_8o9Flgsl6HoAlOLPRGdrFQPBiNsCxmACQSjh0eFYiQ9OB3aInGmE-tF3eCGU_d0RlpC5Vzoz6wXSjnyDS8cogBsvJ2plm2kllE2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720732" y="686554"/>
              <a:ext cx="557667" cy="557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2" name="Google Shape;492;p87" descr="https://lh6.googleusercontent.com/-JJ1zHXUIPwm2SpTMOW88QLhFLZr-6YigIm5ns_8o9Flgsl6HoAlOLPRGdrFQPBiNsCxmACQSjh0eFYiQ9OB3aInGmE-tF3eCGU_d0RlpC5Vzoz6wXSjnyDS8cogBsvJ2plm2kllE2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263546" y="684844"/>
              <a:ext cx="557667" cy="557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3" name="Google Shape;493;p87" descr="https://lh6.googleusercontent.com/-JJ1zHXUIPwm2SpTMOW88QLhFLZr-6YigIm5ns_8o9Flgsl6HoAlOLPRGdrFQPBiNsCxmACQSjh0eFYiQ9OB3aInGmE-tF3eCGU_d0RlpC5Vzoz6wXSjnyDS8cogBsvJ2plm2kllE2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816638" y="683134"/>
              <a:ext cx="557667" cy="55766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94" name="Google Shape;494;p8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51250" y="1293101"/>
            <a:ext cx="2160225" cy="2725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87" descr="https://lh6.googleusercontent.com/dWgBRkztRynu00T1_cXpgM7z5jHlf6E9kl-_A1ZsQDNp75cwDFoVzVWbsLUUGcAJQnbHbSBtQDokJpWcSvrs_aYLzRwuk7CCXIEL_CXME7gaZfiHaCCTxqeK-M7mqv5bCTayxgHk4J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33523" y="4521676"/>
            <a:ext cx="2160229" cy="1728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8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20051" y="1555075"/>
            <a:ext cx="1587175" cy="175723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97" name="Google Shape;497;p87"/>
          <p:cNvCxnSpPr/>
          <p:nvPr/>
        </p:nvCxnSpPr>
        <p:spPr>
          <a:xfrm rot="10800000" flipH="1">
            <a:off x="1854400" y="4610725"/>
            <a:ext cx="3733500" cy="23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98" name="Google Shape;498;p8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43526" y="4826600"/>
            <a:ext cx="1066800" cy="13457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99" name="Google Shape;499;p87"/>
          <p:cNvCxnSpPr>
            <a:stCxn id="496" idx="2"/>
            <a:endCxn id="495" idx="0"/>
          </p:cNvCxnSpPr>
          <p:nvPr/>
        </p:nvCxnSpPr>
        <p:spPr>
          <a:xfrm>
            <a:off x="3713639" y="3312311"/>
            <a:ext cx="0" cy="12093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00" name="Google Shape;500;p87"/>
          <p:cNvCxnSpPr/>
          <p:nvPr/>
        </p:nvCxnSpPr>
        <p:spPr>
          <a:xfrm>
            <a:off x="407625" y="7339100"/>
            <a:ext cx="6697200" cy="23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01" name="Google Shape;501;p87"/>
          <p:cNvCxnSpPr/>
          <p:nvPr/>
        </p:nvCxnSpPr>
        <p:spPr>
          <a:xfrm>
            <a:off x="3713639" y="6131711"/>
            <a:ext cx="0" cy="12093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02" name="Google Shape;502;p87"/>
          <p:cNvSpPr/>
          <p:nvPr/>
        </p:nvSpPr>
        <p:spPr>
          <a:xfrm>
            <a:off x="7875182" y="4620406"/>
            <a:ext cx="4148700" cy="2069700"/>
          </a:xfrm>
          <a:prstGeom prst="roundRect">
            <a:avLst>
              <a:gd name="adj" fmla="val 16667"/>
            </a:avLst>
          </a:prstGeom>
          <a:solidFill>
            <a:srgbClr val="45818E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79725" tIns="179725" rIns="179725" bIns="1797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</a:pPr>
            <a:r>
              <a:rPr lang="pt-BR" sz="4700" b="1"/>
              <a:t>Controla execução</a:t>
            </a:r>
            <a:endParaRPr sz="4700" b="1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3" name="Google Shape;503;p87"/>
          <p:cNvSpPr/>
          <p:nvPr/>
        </p:nvSpPr>
        <p:spPr>
          <a:xfrm>
            <a:off x="7875176" y="1707475"/>
            <a:ext cx="4148700" cy="2069700"/>
          </a:xfrm>
          <a:prstGeom prst="roundRect">
            <a:avLst>
              <a:gd name="adj" fmla="val 16667"/>
            </a:avLst>
          </a:prstGeom>
          <a:solidFill>
            <a:srgbClr val="F1C232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79725" tIns="179725" rIns="179725" bIns="1797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</a:pPr>
            <a:r>
              <a:rPr lang="pt-BR" sz="4700" b="1"/>
              <a:t>Ideias brilhantes</a:t>
            </a:r>
            <a:endParaRPr sz="4700" b="1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04" name="Google Shape;504;p87"/>
          <p:cNvGrpSpPr/>
          <p:nvPr/>
        </p:nvGrpSpPr>
        <p:grpSpPr>
          <a:xfrm>
            <a:off x="7111657" y="7335453"/>
            <a:ext cx="4912032" cy="2422440"/>
            <a:chOff x="9702602" y="6907825"/>
            <a:chExt cx="5754489" cy="2850600"/>
          </a:xfrm>
        </p:grpSpPr>
        <p:sp>
          <p:nvSpPr>
            <p:cNvPr id="505" name="Google Shape;505;p87"/>
            <p:cNvSpPr/>
            <p:nvPr/>
          </p:nvSpPr>
          <p:spPr>
            <a:xfrm>
              <a:off x="10596791" y="6907825"/>
              <a:ext cx="4860300" cy="2850600"/>
            </a:xfrm>
            <a:prstGeom prst="roundRect">
              <a:avLst>
                <a:gd name="adj" fmla="val 16667"/>
              </a:avLst>
            </a:prstGeom>
            <a:solidFill>
              <a:srgbClr val="6AA84F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79725" tIns="179725" rIns="179725" bIns="1797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700"/>
                <a:buFont typeface="Arial"/>
                <a:buNone/>
              </a:pPr>
              <a:r>
                <a:rPr lang="pt-BR" sz="4700" b="1"/>
                <a:t>Mão de obra (máquinas)</a:t>
              </a:r>
              <a:endParaRPr sz="4700" b="1" i="0" u="none" strike="noStrike" cap="none"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06" name="Google Shape;506;p8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702602" y="8337325"/>
              <a:ext cx="514134" cy="76323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07" name="Google Shape;507;p8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268750" y="6072005"/>
            <a:ext cx="4286700" cy="3118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p8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3268750" y="1830450"/>
            <a:ext cx="4286700" cy="3215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" name="Google Shape;513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0038" y="298685"/>
            <a:ext cx="17622424" cy="86930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9" name="Google Shape;519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8002250" cy="1065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5" name="Google Shape;525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350" y="0"/>
            <a:ext cx="18002250" cy="1008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91"/>
          <p:cNvSpPr txBox="1">
            <a:spLocks noGrp="1"/>
          </p:cNvSpPr>
          <p:nvPr>
            <p:ph type="sldNum" idx="12"/>
          </p:nvPr>
        </p:nvSpPr>
        <p:spPr>
          <a:xfrm>
            <a:off x="16655763" y="9506606"/>
            <a:ext cx="1406400" cy="5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fld id="{00000000-1234-1234-1234-123412341234}" type="slidenum">
              <a:rPr lang="pt-BR"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16</a:t>
            </a:fld>
            <a:endParaRPr sz="3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2" name="Google Shape;532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3450" y="235512"/>
            <a:ext cx="14615350" cy="3214775"/>
          </a:xfrm>
          <a:prstGeom prst="rect">
            <a:avLst/>
          </a:prstGeom>
          <a:noFill/>
          <a:ln>
            <a:noFill/>
          </a:ln>
        </p:spPr>
      </p:pic>
      <p:sp>
        <p:nvSpPr>
          <p:cNvPr id="533" name="Google Shape;533;p91"/>
          <p:cNvSpPr/>
          <p:nvPr/>
        </p:nvSpPr>
        <p:spPr>
          <a:xfrm>
            <a:off x="1360275" y="698400"/>
            <a:ext cx="15449100" cy="188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42906" lvl="0" indent="-74290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pt-BR" sz="5500" b="1">
                <a:solidFill>
                  <a:srgbClr val="002060"/>
                </a:solidFill>
              </a:rPr>
              <a:t>Mindset linear tradicional</a:t>
            </a:r>
            <a:endParaRPr sz="5500" b="1">
              <a:solidFill>
                <a:srgbClr val="002060"/>
              </a:solidFill>
            </a:endParaRPr>
          </a:p>
        </p:txBody>
      </p:sp>
      <p:pic>
        <p:nvPicPr>
          <p:cNvPr id="534" name="Google Shape;534;p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04550" y="5704525"/>
            <a:ext cx="13560575" cy="4187825"/>
          </a:xfrm>
          <a:prstGeom prst="rect">
            <a:avLst/>
          </a:prstGeom>
          <a:noFill/>
          <a:ln>
            <a:noFill/>
          </a:ln>
        </p:spPr>
      </p:pic>
      <p:sp>
        <p:nvSpPr>
          <p:cNvPr id="535" name="Google Shape;535;p91"/>
          <p:cNvSpPr/>
          <p:nvPr/>
        </p:nvSpPr>
        <p:spPr>
          <a:xfrm>
            <a:off x="1880475" y="4408900"/>
            <a:ext cx="14775300" cy="188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42906" lvl="0" indent="-74290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pt-BR" sz="5500" b="1">
                <a:solidFill>
                  <a:srgbClr val="002060"/>
                </a:solidFill>
              </a:rPr>
              <a:t>Mas…   Um plano perfeito não resiste a um mundo complexo e veloz</a:t>
            </a:r>
            <a:endParaRPr sz="5500" b="1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92"/>
          <p:cNvSpPr/>
          <p:nvPr/>
        </p:nvSpPr>
        <p:spPr>
          <a:xfrm>
            <a:off x="8637248" y="1597054"/>
            <a:ext cx="5588400" cy="2249400"/>
          </a:xfrm>
          <a:prstGeom prst="roundRect">
            <a:avLst>
              <a:gd name="adj" fmla="val 16667"/>
            </a:avLst>
          </a:prstGeom>
          <a:solidFill>
            <a:srgbClr val="008800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79725" tIns="179725" rIns="179725" bIns="1797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00"/>
              <a:buFont typeface="Arial"/>
              <a:buNone/>
            </a:pPr>
            <a:r>
              <a:rPr lang="pt-BR" sz="5900" b="1" i="0" u="none" strike="noStrike" cap="none"/>
              <a:t>Neocortex</a:t>
            </a:r>
            <a:endParaRPr sz="5900" b="1" i="0" u="none" strike="noStrike" cap="none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00"/>
              <a:buFont typeface="Arial"/>
              <a:buNone/>
            </a:pPr>
            <a:r>
              <a:rPr lang="pt-BR" sz="5900" b="1" i="0" u="none" strike="noStrike" cap="none"/>
              <a:t>Racional</a:t>
            </a:r>
            <a:endParaRPr sz="5900" b="1" i="0" u="none" strike="noStrike" cap="none"/>
          </a:p>
        </p:txBody>
      </p:sp>
      <p:sp>
        <p:nvSpPr>
          <p:cNvPr id="541" name="Google Shape;541;p92"/>
          <p:cNvSpPr/>
          <p:nvPr/>
        </p:nvSpPr>
        <p:spPr>
          <a:xfrm>
            <a:off x="8615986" y="6654099"/>
            <a:ext cx="5669400" cy="22494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79725" tIns="179725" rIns="179725" bIns="1797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00"/>
              <a:buFont typeface="Arial"/>
              <a:buNone/>
            </a:pPr>
            <a:r>
              <a:rPr lang="pt-BR" sz="5900" b="1" i="0" u="none" strike="noStrike" cap="none">
                <a:latin typeface="Arial"/>
                <a:ea typeface="Arial"/>
                <a:cs typeface="Arial"/>
                <a:sym typeface="Arial"/>
              </a:rPr>
              <a:t>Reptiliano</a:t>
            </a:r>
            <a:endParaRPr sz="5900" b="1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</a:pPr>
            <a:r>
              <a:rPr lang="pt-BR" sz="4700" b="1" i="0" u="none" strike="noStrike" cap="none"/>
              <a:t>Primitivo</a:t>
            </a:r>
            <a:endParaRPr sz="4700" b="1" i="0" u="none" strike="noStrike" cap="none"/>
          </a:p>
        </p:txBody>
      </p:sp>
      <p:sp>
        <p:nvSpPr>
          <p:cNvPr id="542" name="Google Shape;542;p92"/>
          <p:cNvSpPr/>
          <p:nvPr/>
        </p:nvSpPr>
        <p:spPr>
          <a:xfrm>
            <a:off x="8665008" y="4121795"/>
            <a:ext cx="5560800" cy="22494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79725" tIns="179725" rIns="179725" bIns="1797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00"/>
              <a:buFont typeface="Arial"/>
              <a:buNone/>
            </a:pPr>
            <a:r>
              <a:rPr lang="pt-BR" sz="59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Límbico</a:t>
            </a:r>
            <a:endParaRPr sz="5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</a:pPr>
            <a:r>
              <a:rPr lang="pt-BR" sz="4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Emocional</a:t>
            </a:r>
            <a:endParaRPr sz="4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3" name="Google Shape;543;p9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3506" y="1557710"/>
            <a:ext cx="6573720" cy="703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44" name="Google Shape;544;p92"/>
          <p:cNvPicPr preferRelativeResize="0"/>
          <p:nvPr/>
        </p:nvPicPr>
        <p:blipFill rotWithShape="1">
          <a:blip r:embed="rId4">
            <a:alphaModFix/>
          </a:blip>
          <a:srcRect l="9173" r="1236"/>
          <a:stretch/>
        </p:blipFill>
        <p:spPr>
          <a:xfrm>
            <a:off x="14497636" y="6803466"/>
            <a:ext cx="3162501" cy="2725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45" name="Google Shape;545;p9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361595" y="4446862"/>
            <a:ext cx="3450706" cy="1614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p9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774442" y="1568295"/>
            <a:ext cx="1727332" cy="2369492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92"/>
          <p:cNvSpPr/>
          <p:nvPr/>
        </p:nvSpPr>
        <p:spPr>
          <a:xfrm>
            <a:off x="279098" y="146158"/>
            <a:ext cx="17952000" cy="10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675" tIns="58675" rIns="58675" bIns="586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255A"/>
              </a:buClr>
              <a:buSzPts val="5500"/>
              <a:buFont typeface="Arial"/>
              <a:buNone/>
            </a:pPr>
            <a:r>
              <a:rPr lang="pt-BR" sz="4800" b="1">
                <a:solidFill>
                  <a:srgbClr val="04255A"/>
                </a:solidFill>
              </a:rPr>
              <a:t>Cérebro prioriza sobrevivência e respostas automáticas</a:t>
            </a:r>
            <a:endParaRPr sz="4800" b="1" i="0" u="none" strike="noStrike" cap="none">
              <a:solidFill>
                <a:srgbClr val="04255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93"/>
          <p:cNvSpPr/>
          <p:nvPr/>
        </p:nvSpPr>
        <p:spPr>
          <a:xfrm>
            <a:off x="50498" y="146158"/>
            <a:ext cx="17952000" cy="10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675" tIns="58675" rIns="58675" bIns="586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255A"/>
              </a:buClr>
              <a:buSzPts val="5500"/>
              <a:buFont typeface="Arial"/>
              <a:buNone/>
            </a:pPr>
            <a:r>
              <a:rPr lang="pt-BR" sz="5500" b="1" i="0" u="none" strike="noStrike" cap="none">
                <a:solidFill>
                  <a:srgbClr val="04255A"/>
                </a:solidFill>
                <a:latin typeface="Arial"/>
                <a:ea typeface="Arial"/>
                <a:cs typeface="Arial"/>
                <a:sym typeface="Arial"/>
              </a:rPr>
              <a:t>Nosso dinossauro às vezes toma conta da razão...</a:t>
            </a:r>
            <a:endParaRPr sz="5500" b="1" i="0" u="none" strike="noStrike" cap="none">
              <a:solidFill>
                <a:srgbClr val="04255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3" name="Google Shape;553;p93" descr="Resultado de imagem para dinossaur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63775"/>
            <a:ext cx="9433324" cy="8616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93" descr="Resultado de imagem para chefe gritand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33320" y="1463775"/>
            <a:ext cx="8518680" cy="861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94"/>
          <p:cNvSpPr/>
          <p:nvPr/>
        </p:nvSpPr>
        <p:spPr>
          <a:xfrm>
            <a:off x="50498" y="146158"/>
            <a:ext cx="17952000" cy="10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675" tIns="58675" rIns="58675" bIns="586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255A"/>
              </a:buClr>
              <a:buSzPts val="5500"/>
              <a:buFont typeface="Arial"/>
              <a:buNone/>
            </a:pPr>
            <a:r>
              <a:rPr lang="pt-BR" sz="5500" b="1">
                <a:solidFill>
                  <a:srgbClr val="04255A"/>
                </a:solidFill>
              </a:rPr>
              <a:t>Domesticar nosso dinossauro é uma jornada...</a:t>
            </a:r>
            <a:endParaRPr sz="5500" b="1" i="0" u="none" strike="noStrike" cap="none">
              <a:solidFill>
                <a:srgbClr val="04255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60" name="Google Shape;560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94941" y="1457450"/>
            <a:ext cx="8507609" cy="862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1" name="Google Shape;561;p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457450"/>
            <a:ext cx="9494949" cy="8623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95"/>
          <p:cNvSpPr/>
          <p:nvPr/>
        </p:nvSpPr>
        <p:spPr>
          <a:xfrm>
            <a:off x="2574800" y="455275"/>
            <a:ext cx="13602900" cy="10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675" tIns="58675" rIns="58675" bIns="586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255A"/>
              </a:buClr>
              <a:buSzPts val="5500"/>
              <a:buFont typeface="Arial"/>
              <a:buNone/>
            </a:pPr>
            <a:r>
              <a:rPr lang="pt-BR" sz="4800" b="1">
                <a:solidFill>
                  <a:srgbClr val="04255A"/>
                </a:solidFill>
              </a:rPr>
              <a:t>Nosso cérebro também obedece nossas ordens e aceita novos aplicativos</a:t>
            </a:r>
            <a:endParaRPr sz="4800" b="1" i="0" u="none" strike="noStrike" cap="none">
              <a:solidFill>
                <a:srgbClr val="04255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67" name="Google Shape;567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161875"/>
            <a:ext cx="9001126" cy="791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8" name="Google Shape;568;p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001126" y="2161875"/>
            <a:ext cx="9001124" cy="7918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96"/>
          <p:cNvSpPr/>
          <p:nvPr/>
        </p:nvSpPr>
        <p:spPr>
          <a:xfrm>
            <a:off x="1995075" y="7388500"/>
            <a:ext cx="7173600" cy="2121000"/>
          </a:xfrm>
          <a:prstGeom prst="roundRect">
            <a:avLst>
              <a:gd name="adj" fmla="val 16667"/>
            </a:avLst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None/>
            </a:pPr>
            <a:r>
              <a:rPr lang="pt-BR" sz="4800">
                <a:latin typeface="Calibri"/>
                <a:ea typeface="Calibri"/>
                <a:cs typeface="Calibri"/>
                <a:sym typeface="Calibri"/>
              </a:rPr>
              <a:t>Porque devemos ter um mindset ágil?</a:t>
            </a:r>
            <a:endParaRPr sz="48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5" name="Google Shape;575;p96"/>
          <p:cNvSpPr/>
          <p:nvPr/>
        </p:nvSpPr>
        <p:spPr>
          <a:xfrm>
            <a:off x="6860775" y="3267400"/>
            <a:ext cx="7173600" cy="2149500"/>
          </a:xfrm>
          <a:prstGeom prst="roundRect">
            <a:avLst>
              <a:gd name="adj" fmla="val 16667"/>
            </a:avLst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None/>
            </a:pPr>
            <a:r>
              <a:rPr lang="pt-BR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Entendendo os perfis em forma de I, T e E</a:t>
            </a:r>
            <a:endParaRPr sz="4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6" name="Google Shape;576;p96"/>
          <p:cNvSpPr/>
          <p:nvPr/>
        </p:nvSpPr>
        <p:spPr>
          <a:xfrm>
            <a:off x="4227289" y="5446609"/>
            <a:ext cx="7173600" cy="1917600"/>
          </a:xfrm>
          <a:prstGeom prst="roundRect">
            <a:avLst>
              <a:gd name="adj" fmla="val 16667"/>
            </a:avLst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Clr>
                <a:schemeClr val="dk1"/>
              </a:buClr>
              <a:buFont typeface="Arial"/>
              <a:buNone/>
            </a:pPr>
            <a:r>
              <a:rPr lang="pt-BR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Porque mudar nosso mindset requer esforço?</a:t>
            </a:r>
            <a:endParaRPr sz="48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7" name="Google Shape;577;p9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9618" y="7306000"/>
            <a:ext cx="1674656" cy="220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96"/>
          <p:cNvPicPr preferRelativeResize="0"/>
          <p:nvPr/>
        </p:nvPicPr>
        <p:blipFill rotWithShape="1">
          <a:blip r:embed="rId4">
            <a:alphaModFix/>
          </a:blip>
          <a:srcRect b="1322"/>
          <a:stretch/>
        </p:blipFill>
        <p:spPr>
          <a:xfrm>
            <a:off x="2188400" y="5558371"/>
            <a:ext cx="1872275" cy="1667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9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72277" y="3333824"/>
            <a:ext cx="2239050" cy="191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0" name="Google Shape;580;p96"/>
          <p:cNvPicPr preferRelativeResize="0"/>
          <p:nvPr/>
        </p:nvPicPr>
        <p:blipFill rotWithShape="1">
          <a:blip r:embed="rId6">
            <a:alphaModFix/>
          </a:blip>
          <a:srcRect l="-4880" r="4879"/>
          <a:stretch/>
        </p:blipFill>
        <p:spPr>
          <a:xfrm>
            <a:off x="7693573" y="1498427"/>
            <a:ext cx="1872275" cy="1714376"/>
          </a:xfrm>
          <a:prstGeom prst="rect">
            <a:avLst/>
          </a:prstGeom>
          <a:noFill/>
          <a:ln>
            <a:noFill/>
          </a:ln>
        </p:spPr>
      </p:pic>
      <p:sp>
        <p:nvSpPr>
          <p:cNvPr id="581" name="Google Shape;581;p96"/>
          <p:cNvSpPr/>
          <p:nvPr/>
        </p:nvSpPr>
        <p:spPr>
          <a:xfrm>
            <a:off x="10147825" y="1396875"/>
            <a:ext cx="5483100" cy="18582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Clr>
                <a:srgbClr val="000000"/>
              </a:buClr>
              <a:buFont typeface="Arial"/>
              <a:buNone/>
            </a:pPr>
            <a:r>
              <a:rPr lang="pt-BR" sz="4800">
                <a:latin typeface="Calibri"/>
                <a:ea typeface="Calibri"/>
                <a:cs typeface="Calibri"/>
                <a:sym typeface="Calibri"/>
              </a:rPr>
              <a:t>Adaptar e experimentar</a:t>
            </a:r>
            <a:endParaRPr sz="4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2" name="Google Shape;582;p96"/>
          <p:cNvSpPr/>
          <p:nvPr/>
        </p:nvSpPr>
        <p:spPr>
          <a:xfrm>
            <a:off x="15829000" y="2161875"/>
            <a:ext cx="1674600" cy="3089400"/>
          </a:xfrm>
          <a:prstGeom prst="curvedLeftArrow">
            <a:avLst>
              <a:gd name="adj1" fmla="val 25000"/>
              <a:gd name="adj2" fmla="val 67975"/>
              <a:gd name="adj3" fmla="val 25000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None/>
            </a:pPr>
            <a:endParaRPr sz="4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3" name="Google Shape;583;p96"/>
          <p:cNvSpPr/>
          <p:nvPr/>
        </p:nvSpPr>
        <p:spPr>
          <a:xfrm>
            <a:off x="4379700" y="3214150"/>
            <a:ext cx="9918000" cy="2203500"/>
          </a:xfrm>
          <a:prstGeom prst="rect">
            <a:avLst/>
          </a:prstGeom>
          <a:noFill/>
          <a:ln w="127000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4" name="Google Shape;584;p9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371525" y="7649800"/>
            <a:ext cx="1674650" cy="1685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9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551025" y="5686825"/>
            <a:ext cx="1674650" cy="1685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97"/>
          <p:cNvSpPr/>
          <p:nvPr/>
        </p:nvSpPr>
        <p:spPr>
          <a:xfrm rot="-5400000">
            <a:off x="5659700" y="4426025"/>
            <a:ext cx="6121200" cy="20403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600"/>
              <a:t>      Java</a:t>
            </a:r>
            <a:endParaRPr sz="9600"/>
          </a:p>
        </p:txBody>
      </p:sp>
      <p:sp>
        <p:nvSpPr>
          <p:cNvPr id="592" name="Google Shape;592;p97"/>
          <p:cNvSpPr/>
          <p:nvPr/>
        </p:nvSpPr>
        <p:spPr>
          <a:xfrm>
            <a:off x="7668200" y="1316750"/>
            <a:ext cx="2088900" cy="10689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/>
              <a:t>Lean</a:t>
            </a:r>
            <a:endParaRPr sz="4800"/>
          </a:p>
        </p:txBody>
      </p:sp>
      <p:sp>
        <p:nvSpPr>
          <p:cNvPr id="593" name="Google Shape;593;p97"/>
          <p:cNvSpPr/>
          <p:nvPr/>
        </p:nvSpPr>
        <p:spPr>
          <a:xfrm>
            <a:off x="9777500" y="1316750"/>
            <a:ext cx="2578800" cy="10689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/>
              <a:t>Empatia</a:t>
            </a:r>
            <a:endParaRPr sz="4800"/>
          </a:p>
        </p:txBody>
      </p:sp>
      <p:sp>
        <p:nvSpPr>
          <p:cNvPr id="594" name="Google Shape;594;p97"/>
          <p:cNvSpPr/>
          <p:nvPr/>
        </p:nvSpPr>
        <p:spPr>
          <a:xfrm>
            <a:off x="5129300" y="1316750"/>
            <a:ext cx="2578800" cy="10689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/>
              <a:t>DevOps</a:t>
            </a:r>
            <a:endParaRPr sz="4800"/>
          </a:p>
        </p:txBody>
      </p:sp>
      <p:sp>
        <p:nvSpPr>
          <p:cNvPr id="595" name="Google Shape;595;p97"/>
          <p:cNvSpPr/>
          <p:nvPr/>
        </p:nvSpPr>
        <p:spPr>
          <a:xfrm>
            <a:off x="3490200" y="1316750"/>
            <a:ext cx="1703400" cy="10689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/>
              <a:t>OKR</a:t>
            </a:r>
            <a:endParaRPr sz="4800"/>
          </a:p>
        </p:txBody>
      </p:sp>
      <p:sp>
        <p:nvSpPr>
          <p:cNvPr id="596" name="Google Shape;596;p97"/>
          <p:cNvSpPr/>
          <p:nvPr/>
        </p:nvSpPr>
        <p:spPr>
          <a:xfrm>
            <a:off x="12368300" y="1316750"/>
            <a:ext cx="1703400" cy="10689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/>
              <a:t>BD</a:t>
            </a:r>
            <a:endParaRPr sz="4800"/>
          </a:p>
        </p:txBody>
      </p:sp>
      <p:sp>
        <p:nvSpPr>
          <p:cNvPr id="597" name="Google Shape;597;p97"/>
          <p:cNvSpPr/>
          <p:nvPr/>
        </p:nvSpPr>
        <p:spPr>
          <a:xfrm>
            <a:off x="14072324" y="1316750"/>
            <a:ext cx="1506000" cy="10689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/>
              <a:t>UX</a:t>
            </a:r>
            <a:endParaRPr sz="4800"/>
          </a:p>
        </p:txBody>
      </p:sp>
      <p:sp>
        <p:nvSpPr>
          <p:cNvPr id="598" name="Google Shape;598;p97"/>
          <p:cNvSpPr/>
          <p:nvPr/>
        </p:nvSpPr>
        <p:spPr>
          <a:xfrm>
            <a:off x="340075" y="1316750"/>
            <a:ext cx="3177000" cy="10689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/>
              <a:t>Produto</a:t>
            </a:r>
            <a:endParaRPr sz="4800"/>
          </a:p>
        </p:txBody>
      </p:sp>
      <p:sp>
        <p:nvSpPr>
          <p:cNvPr id="599" name="Google Shape;599;p97"/>
          <p:cNvSpPr/>
          <p:nvPr/>
        </p:nvSpPr>
        <p:spPr>
          <a:xfrm>
            <a:off x="15596319" y="1316750"/>
            <a:ext cx="1703400" cy="10689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/>
              <a:t>MKT</a:t>
            </a:r>
            <a:endParaRPr sz="4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98"/>
          <p:cNvSpPr/>
          <p:nvPr/>
        </p:nvSpPr>
        <p:spPr>
          <a:xfrm rot="-5400000">
            <a:off x="5659700" y="4426025"/>
            <a:ext cx="6121200" cy="20403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9600"/>
              <a:t>      Java</a:t>
            </a:r>
            <a:endParaRPr sz="9600"/>
          </a:p>
        </p:txBody>
      </p:sp>
      <p:sp>
        <p:nvSpPr>
          <p:cNvPr id="606" name="Google Shape;606;p98"/>
          <p:cNvSpPr/>
          <p:nvPr/>
        </p:nvSpPr>
        <p:spPr>
          <a:xfrm>
            <a:off x="7668200" y="1316750"/>
            <a:ext cx="2088900" cy="10689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/>
              <a:t>Lean</a:t>
            </a:r>
            <a:endParaRPr sz="4800"/>
          </a:p>
        </p:txBody>
      </p:sp>
      <p:sp>
        <p:nvSpPr>
          <p:cNvPr id="607" name="Google Shape;607;p98"/>
          <p:cNvSpPr/>
          <p:nvPr/>
        </p:nvSpPr>
        <p:spPr>
          <a:xfrm>
            <a:off x="9777500" y="1316750"/>
            <a:ext cx="2578800" cy="10689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/>
              <a:t>Empatia</a:t>
            </a:r>
            <a:endParaRPr sz="4800"/>
          </a:p>
        </p:txBody>
      </p:sp>
      <p:sp>
        <p:nvSpPr>
          <p:cNvPr id="608" name="Google Shape;608;p98"/>
          <p:cNvSpPr/>
          <p:nvPr/>
        </p:nvSpPr>
        <p:spPr>
          <a:xfrm>
            <a:off x="5129300" y="1316750"/>
            <a:ext cx="2578800" cy="10689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/>
              <a:t>DevOps</a:t>
            </a:r>
            <a:endParaRPr sz="4800"/>
          </a:p>
        </p:txBody>
      </p:sp>
      <p:sp>
        <p:nvSpPr>
          <p:cNvPr id="609" name="Google Shape;609;p98"/>
          <p:cNvSpPr/>
          <p:nvPr/>
        </p:nvSpPr>
        <p:spPr>
          <a:xfrm>
            <a:off x="3490200" y="1316750"/>
            <a:ext cx="1703400" cy="10689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/>
              <a:t>OKR</a:t>
            </a:r>
            <a:endParaRPr sz="4800"/>
          </a:p>
        </p:txBody>
      </p:sp>
      <p:sp>
        <p:nvSpPr>
          <p:cNvPr id="610" name="Google Shape;610;p98"/>
          <p:cNvSpPr/>
          <p:nvPr/>
        </p:nvSpPr>
        <p:spPr>
          <a:xfrm>
            <a:off x="12368300" y="1316750"/>
            <a:ext cx="1703400" cy="10689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/>
              <a:t>BD</a:t>
            </a:r>
            <a:endParaRPr sz="4800"/>
          </a:p>
        </p:txBody>
      </p:sp>
      <p:sp>
        <p:nvSpPr>
          <p:cNvPr id="611" name="Google Shape;611;p98"/>
          <p:cNvSpPr/>
          <p:nvPr/>
        </p:nvSpPr>
        <p:spPr>
          <a:xfrm>
            <a:off x="14072324" y="1316750"/>
            <a:ext cx="1506000" cy="10689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/>
              <a:t>UX</a:t>
            </a:r>
            <a:endParaRPr sz="4800"/>
          </a:p>
        </p:txBody>
      </p:sp>
      <p:sp>
        <p:nvSpPr>
          <p:cNvPr id="612" name="Google Shape;612;p98"/>
          <p:cNvSpPr/>
          <p:nvPr/>
        </p:nvSpPr>
        <p:spPr>
          <a:xfrm rot="-5400000" flipH="1">
            <a:off x="-904550" y="3923790"/>
            <a:ext cx="6999600" cy="17898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600"/>
              <a:t>Produto</a:t>
            </a:r>
            <a:endParaRPr sz="9600"/>
          </a:p>
        </p:txBody>
      </p:sp>
      <p:sp>
        <p:nvSpPr>
          <p:cNvPr id="613" name="Google Shape;613;p98"/>
          <p:cNvSpPr/>
          <p:nvPr/>
        </p:nvSpPr>
        <p:spPr>
          <a:xfrm rot="-5400000">
            <a:off x="13042276" y="3892625"/>
            <a:ext cx="7188000" cy="20403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600"/>
              <a:t>  Marketing</a:t>
            </a:r>
            <a:endParaRPr sz="96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99"/>
          <p:cNvSpPr txBox="1">
            <a:spLocks noGrp="1"/>
          </p:cNvSpPr>
          <p:nvPr>
            <p:ph type="sldNum" idx="12"/>
          </p:nvPr>
        </p:nvSpPr>
        <p:spPr>
          <a:xfrm>
            <a:off x="16655763" y="9506606"/>
            <a:ext cx="1406400" cy="5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fld id="{00000000-1234-1234-1234-123412341234}" type="slidenum">
              <a:rPr lang="pt-BR"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24</a:t>
            </a:fld>
            <a:endParaRPr sz="3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0" name="Google Shape;620;p99"/>
          <p:cNvSpPr/>
          <p:nvPr/>
        </p:nvSpPr>
        <p:spPr>
          <a:xfrm>
            <a:off x="0" y="150700"/>
            <a:ext cx="18002400" cy="9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42906" lvl="0" indent="-74290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pt-BR" sz="4400" b="1">
                <a:solidFill>
                  <a:srgbClr val="002060"/>
                </a:solidFill>
              </a:rPr>
              <a:t>Alta performance: Equipes em forma de T  +  Experimentação</a:t>
            </a:r>
            <a:endParaRPr sz="4400"/>
          </a:p>
        </p:txBody>
      </p:sp>
      <p:pic>
        <p:nvPicPr>
          <p:cNvPr id="621" name="Google Shape;621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2850" y="4589975"/>
            <a:ext cx="5914525" cy="4764225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99"/>
          <p:cNvSpPr/>
          <p:nvPr/>
        </p:nvSpPr>
        <p:spPr>
          <a:xfrm>
            <a:off x="6409800" y="2997857"/>
            <a:ext cx="5322600" cy="1179000"/>
          </a:xfrm>
          <a:prstGeom prst="roundRect">
            <a:avLst>
              <a:gd name="adj" fmla="val 16667"/>
            </a:avLst>
          </a:prstGeom>
          <a:solidFill>
            <a:srgbClr val="B45F06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79725" tIns="179725" rIns="179725" bIns="1797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</a:pPr>
            <a:r>
              <a:rPr lang="pt-BR" sz="4700"/>
              <a:t>Facilitação</a:t>
            </a:r>
            <a:endParaRPr sz="4700" i="0" u="none" strike="noStrike" cap="none"/>
          </a:p>
        </p:txBody>
      </p:sp>
      <p:sp>
        <p:nvSpPr>
          <p:cNvPr id="623" name="Google Shape;623;p99"/>
          <p:cNvSpPr/>
          <p:nvPr/>
        </p:nvSpPr>
        <p:spPr>
          <a:xfrm>
            <a:off x="6409800" y="4713625"/>
            <a:ext cx="5322600" cy="46647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79725" tIns="179725" rIns="179725" bIns="1797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</a:pPr>
            <a:r>
              <a:rPr lang="pt-BR" sz="4700">
                <a:solidFill>
                  <a:schemeClr val="dk1"/>
                </a:solidFill>
              </a:rPr>
              <a:t>Confiança</a:t>
            </a:r>
            <a:endParaRPr sz="47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</a:pPr>
            <a:r>
              <a:rPr lang="pt-BR" sz="4700">
                <a:solidFill>
                  <a:schemeClr val="dk1"/>
                </a:solidFill>
              </a:rPr>
              <a:t>Empatia</a:t>
            </a:r>
            <a:endParaRPr sz="47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</a:pPr>
            <a:r>
              <a:rPr lang="pt-BR" sz="4700">
                <a:solidFill>
                  <a:schemeClr val="dk1"/>
                </a:solidFill>
              </a:rPr>
              <a:t>Adaptável</a:t>
            </a:r>
            <a:endParaRPr sz="47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</a:pPr>
            <a:r>
              <a:rPr lang="pt-BR" sz="4700">
                <a:solidFill>
                  <a:schemeClr val="dk1"/>
                </a:solidFill>
              </a:rPr>
              <a:t>Multidisciplinar</a:t>
            </a:r>
            <a:endParaRPr sz="47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</a:pPr>
            <a:r>
              <a:rPr lang="pt-BR" sz="4700">
                <a:solidFill>
                  <a:schemeClr val="dk1"/>
                </a:solidFill>
              </a:rPr>
              <a:t>Auto-organizado</a:t>
            </a:r>
            <a:endParaRPr sz="47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</a:pPr>
            <a:r>
              <a:rPr lang="pt-BR" sz="4700">
                <a:solidFill>
                  <a:schemeClr val="dk1"/>
                </a:solidFill>
              </a:rPr>
              <a:t>Qualidade</a:t>
            </a:r>
            <a:endParaRPr sz="4700">
              <a:solidFill>
                <a:schemeClr val="dk1"/>
              </a:solidFill>
            </a:endParaRPr>
          </a:p>
        </p:txBody>
      </p:sp>
      <p:sp>
        <p:nvSpPr>
          <p:cNvPr id="624" name="Google Shape;624;p99"/>
          <p:cNvSpPr/>
          <p:nvPr/>
        </p:nvSpPr>
        <p:spPr>
          <a:xfrm>
            <a:off x="6409800" y="1461075"/>
            <a:ext cx="5322600" cy="1179000"/>
          </a:xfrm>
          <a:prstGeom prst="roundRect">
            <a:avLst>
              <a:gd name="adj" fmla="val 16667"/>
            </a:avLst>
          </a:prstGeom>
          <a:solidFill>
            <a:srgbClr val="76A5AF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79725" tIns="179725" rIns="179725" bIns="1797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</a:pPr>
            <a:r>
              <a:rPr lang="pt-BR" sz="4700"/>
              <a:t>Propósito</a:t>
            </a:r>
            <a:endParaRPr sz="4700"/>
          </a:p>
        </p:txBody>
      </p:sp>
      <p:pic>
        <p:nvPicPr>
          <p:cNvPr id="625" name="Google Shape;625;p99" descr="https://lh6.googleusercontent.com/dWgBRkztRynu00T1_cXpgM7z5jHlf6E9kl-_A1ZsQDNp75cwDFoVzVWbsLUUGcAJQnbHbSBtQDokJpWcSvrs_aYLzRwuk7CCXIEL_CXME7gaZfiHaCCTxqeK-M7mqv5bCTayxgHk4J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76323" y="1397476"/>
            <a:ext cx="2160229" cy="1728183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99"/>
          <p:cNvSpPr/>
          <p:nvPr/>
        </p:nvSpPr>
        <p:spPr>
          <a:xfrm>
            <a:off x="2876375" y="3346375"/>
            <a:ext cx="734400" cy="1728300"/>
          </a:xfrm>
          <a:prstGeom prst="upDownArrow">
            <a:avLst>
              <a:gd name="adj1" fmla="val 50000"/>
              <a:gd name="adj2" fmla="val 50000"/>
            </a:avLst>
          </a:prstGeom>
          <a:solidFill>
            <a:srgbClr val="45818E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</a:pPr>
            <a:endParaRPr sz="4700" b="1">
              <a:solidFill>
                <a:schemeClr val="lt1"/>
              </a:solidFill>
            </a:endParaRPr>
          </a:p>
        </p:txBody>
      </p:sp>
      <p:sp>
        <p:nvSpPr>
          <p:cNvPr id="627" name="Google Shape;627;p99"/>
          <p:cNvSpPr txBox="1"/>
          <p:nvPr/>
        </p:nvSpPr>
        <p:spPr>
          <a:xfrm>
            <a:off x="12648775" y="1689675"/>
            <a:ext cx="4979700" cy="18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solidFill>
                  <a:schemeClr val="dk1"/>
                </a:solidFill>
              </a:rPr>
              <a:t>Amazon: Duas pizzas</a:t>
            </a:r>
            <a:endParaRPr sz="3600"/>
          </a:p>
        </p:txBody>
      </p:sp>
      <p:sp>
        <p:nvSpPr>
          <p:cNvPr id="628" name="Google Shape;628;p99"/>
          <p:cNvSpPr txBox="1"/>
          <p:nvPr/>
        </p:nvSpPr>
        <p:spPr>
          <a:xfrm>
            <a:off x="12648775" y="4585275"/>
            <a:ext cx="4979700" cy="11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solidFill>
                  <a:schemeClr val="dk1"/>
                </a:solidFill>
              </a:rPr>
              <a:t>Spotify: Squads</a:t>
            </a:r>
            <a:endParaRPr sz="3600"/>
          </a:p>
        </p:txBody>
      </p:sp>
      <p:sp>
        <p:nvSpPr>
          <p:cNvPr id="629" name="Google Shape;629;p99"/>
          <p:cNvSpPr txBox="1"/>
          <p:nvPr/>
        </p:nvSpPr>
        <p:spPr>
          <a:xfrm>
            <a:off x="12291075" y="6109275"/>
            <a:ext cx="5680200" cy="9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solidFill>
                  <a:schemeClr val="dk1"/>
                </a:solidFill>
              </a:rPr>
              <a:t>Scrum: 6 pessoas (-3 +3)</a:t>
            </a:r>
            <a:endParaRPr sz="3600"/>
          </a:p>
        </p:txBody>
      </p:sp>
      <p:sp>
        <p:nvSpPr>
          <p:cNvPr id="630" name="Google Shape;630;p99"/>
          <p:cNvSpPr txBox="1"/>
          <p:nvPr/>
        </p:nvSpPr>
        <p:spPr>
          <a:xfrm>
            <a:off x="12648775" y="7560400"/>
            <a:ext cx="4979700" cy="7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solidFill>
                  <a:schemeClr val="dk1"/>
                </a:solidFill>
              </a:rPr>
              <a:t>Lean: Células</a:t>
            </a:r>
            <a:endParaRPr sz="3600"/>
          </a:p>
        </p:txBody>
      </p:sp>
      <p:sp>
        <p:nvSpPr>
          <p:cNvPr id="631" name="Google Shape;631;p99"/>
          <p:cNvSpPr txBox="1"/>
          <p:nvPr/>
        </p:nvSpPr>
        <p:spPr>
          <a:xfrm>
            <a:off x="12648775" y="3061275"/>
            <a:ext cx="4979700" cy="11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solidFill>
                  <a:schemeClr val="dk1"/>
                </a:solidFill>
              </a:rPr>
              <a:t>Google: SRE e OKR</a:t>
            </a:r>
            <a:endParaRPr sz="3600"/>
          </a:p>
        </p:txBody>
      </p:sp>
      <p:sp>
        <p:nvSpPr>
          <p:cNvPr id="632" name="Google Shape;632;p99"/>
          <p:cNvSpPr txBox="1"/>
          <p:nvPr/>
        </p:nvSpPr>
        <p:spPr>
          <a:xfrm>
            <a:off x="12739275" y="8855800"/>
            <a:ext cx="4584300" cy="7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solidFill>
                  <a:schemeClr val="dk1"/>
                </a:solidFill>
              </a:rPr>
              <a:t>Telemetria</a:t>
            </a:r>
            <a:endParaRPr sz="36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100"/>
          <p:cNvSpPr/>
          <p:nvPr/>
        </p:nvSpPr>
        <p:spPr>
          <a:xfrm>
            <a:off x="1995075" y="7388500"/>
            <a:ext cx="7173600" cy="2121000"/>
          </a:xfrm>
          <a:prstGeom prst="roundRect">
            <a:avLst>
              <a:gd name="adj" fmla="val 16667"/>
            </a:avLst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None/>
            </a:pPr>
            <a:r>
              <a:rPr lang="pt-BR" sz="4800">
                <a:latin typeface="Calibri"/>
                <a:ea typeface="Calibri"/>
                <a:cs typeface="Calibri"/>
                <a:sym typeface="Calibri"/>
              </a:rPr>
              <a:t>Porque devemos ter um mindset ágil?</a:t>
            </a:r>
            <a:endParaRPr sz="48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9" name="Google Shape;639;p100"/>
          <p:cNvSpPr/>
          <p:nvPr/>
        </p:nvSpPr>
        <p:spPr>
          <a:xfrm>
            <a:off x="6860775" y="3267400"/>
            <a:ext cx="7173600" cy="2149500"/>
          </a:xfrm>
          <a:prstGeom prst="roundRect">
            <a:avLst>
              <a:gd name="adj" fmla="val 16667"/>
            </a:avLst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None/>
            </a:pPr>
            <a:r>
              <a:rPr lang="pt-BR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Entendendo os perfis em forma de I, T e E</a:t>
            </a:r>
            <a:endParaRPr sz="4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0" name="Google Shape;640;p100"/>
          <p:cNvSpPr/>
          <p:nvPr/>
        </p:nvSpPr>
        <p:spPr>
          <a:xfrm>
            <a:off x="4227289" y="5446609"/>
            <a:ext cx="7173600" cy="1917600"/>
          </a:xfrm>
          <a:prstGeom prst="roundRect">
            <a:avLst>
              <a:gd name="adj" fmla="val 16667"/>
            </a:avLst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None/>
            </a:pPr>
            <a:r>
              <a:rPr lang="pt-BR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Porque mudar nosso mindset requer esforço?</a:t>
            </a:r>
            <a:endParaRPr sz="48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41" name="Google Shape;641;p10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9618" y="7306000"/>
            <a:ext cx="1674656" cy="220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2" name="Google Shape;642;p100"/>
          <p:cNvPicPr preferRelativeResize="0"/>
          <p:nvPr/>
        </p:nvPicPr>
        <p:blipFill rotWithShape="1">
          <a:blip r:embed="rId4">
            <a:alphaModFix/>
          </a:blip>
          <a:srcRect b="1322"/>
          <a:stretch/>
        </p:blipFill>
        <p:spPr>
          <a:xfrm>
            <a:off x="2188400" y="5558371"/>
            <a:ext cx="1872275" cy="1667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643" name="Google Shape;643;p10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72277" y="3333824"/>
            <a:ext cx="2239050" cy="191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4" name="Google Shape;644;p100"/>
          <p:cNvPicPr preferRelativeResize="0"/>
          <p:nvPr/>
        </p:nvPicPr>
        <p:blipFill rotWithShape="1">
          <a:blip r:embed="rId6">
            <a:alphaModFix/>
          </a:blip>
          <a:srcRect l="-4880" r="4879"/>
          <a:stretch/>
        </p:blipFill>
        <p:spPr>
          <a:xfrm>
            <a:off x="7693573" y="1498427"/>
            <a:ext cx="1872275" cy="1714376"/>
          </a:xfrm>
          <a:prstGeom prst="rect">
            <a:avLst/>
          </a:prstGeom>
          <a:noFill/>
          <a:ln>
            <a:noFill/>
          </a:ln>
        </p:spPr>
      </p:pic>
      <p:sp>
        <p:nvSpPr>
          <p:cNvPr id="645" name="Google Shape;645;p100"/>
          <p:cNvSpPr/>
          <p:nvPr/>
        </p:nvSpPr>
        <p:spPr>
          <a:xfrm>
            <a:off x="10147825" y="1396875"/>
            <a:ext cx="5483100" cy="18582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Clr>
                <a:srgbClr val="000000"/>
              </a:buClr>
              <a:buFont typeface="Arial"/>
              <a:buNone/>
            </a:pPr>
            <a:r>
              <a:rPr lang="pt-BR" sz="4800">
                <a:latin typeface="Calibri"/>
                <a:ea typeface="Calibri"/>
                <a:cs typeface="Calibri"/>
                <a:sym typeface="Calibri"/>
              </a:rPr>
              <a:t>Adaptar e experimentar</a:t>
            </a:r>
            <a:endParaRPr sz="4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6" name="Google Shape;646;p100"/>
          <p:cNvSpPr/>
          <p:nvPr/>
        </p:nvSpPr>
        <p:spPr>
          <a:xfrm>
            <a:off x="16057600" y="2161875"/>
            <a:ext cx="1674600" cy="3089400"/>
          </a:xfrm>
          <a:prstGeom prst="curvedLeftArrow">
            <a:avLst>
              <a:gd name="adj1" fmla="val 25000"/>
              <a:gd name="adj2" fmla="val 67975"/>
              <a:gd name="adj3" fmla="val 25000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None/>
            </a:pPr>
            <a:endParaRPr sz="4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7" name="Google Shape;647;p100"/>
          <p:cNvSpPr/>
          <p:nvPr/>
        </p:nvSpPr>
        <p:spPr>
          <a:xfrm>
            <a:off x="7505825" y="1156750"/>
            <a:ext cx="8323200" cy="2203500"/>
          </a:xfrm>
          <a:prstGeom prst="rect">
            <a:avLst/>
          </a:prstGeom>
          <a:noFill/>
          <a:ln w="127000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48" name="Google Shape;648;p10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371525" y="7649800"/>
            <a:ext cx="1674650" cy="1685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10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551025" y="5686825"/>
            <a:ext cx="1674650" cy="1685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0" name="Google Shape;650;p10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4218025" y="3477025"/>
            <a:ext cx="1674650" cy="1685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101"/>
          <p:cNvSpPr/>
          <p:nvPr/>
        </p:nvSpPr>
        <p:spPr>
          <a:xfrm>
            <a:off x="861950" y="150700"/>
            <a:ext cx="16635300" cy="9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42906" lvl="0" indent="-74290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pt-BR" sz="4800" b="1">
                <a:solidFill>
                  <a:srgbClr val="002060"/>
                </a:solidFill>
              </a:rPr>
              <a:t>Nosso cérebro tem plasticidade</a:t>
            </a:r>
            <a:endParaRPr sz="4800" b="1">
              <a:solidFill>
                <a:srgbClr val="002060"/>
              </a:solidFill>
            </a:endParaRPr>
          </a:p>
        </p:txBody>
      </p:sp>
      <p:sp>
        <p:nvSpPr>
          <p:cNvPr id="657" name="Google Shape;657;p101"/>
          <p:cNvSpPr txBox="1"/>
          <p:nvPr/>
        </p:nvSpPr>
        <p:spPr>
          <a:xfrm>
            <a:off x="861950" y="8599775"/>
            <a:ext cx="8708700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u="sng">
                <a:solidFill>
                  <a:schemeClr val="hlink"/>
                </a:solidFill>
                <a:hlinkClick r:id="rId3"/>
              </a:rPr>
              <a:t>https://www.youtube.com/watch?v=MFzDaBzBlL0</a:t>
            </a:r>
            <a:r>
              <a:rPr lang="pt-BR" sz="3000"/>
              <a:t>   </a:t>
            </a:r>
            <a:r>
              <a:rPr lang="pt-BR" sz="30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The Backwards Brain Bicycle</a:t>
            </a:r>
            <a:endParaRPr sz="30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/>
          </a:p>
        </p:txBody>
      </p:sp>
      <p:pic>
        <p:nvPicPr>
          <p:cNvPr id="658" name="Google Shape;658;p101"/>
          <p:cNvPicPr preferRelativeResize="0"/>
          <p:nvPr/>
        </p:nvPicPr>
        <p:blipFill rotWithShape="1">
          <a:blip r:embed="rId4">
            <a:alphaModFix/>
          </a:blip>
          <a:srcRect b="15959"/>
          <a:stretch/>
        </p:blipFill>
        <p:spPr>
          <a:xfrm>
            <a:off x="1056275" y="2535488"/>
            <a:ext cx="7421175" cy="4636500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101"/>
          <p:cNvSpPr txBox="1"/>
          <p:nvPr/>
        </p:nvSpPr>
        <p:spPr>
          <a:xfrm>
            <a:off x="9473350" y="2029925"/>
            <a:ext cx="8283000" cy="396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4725" tIns="67350" rIns="134725" bIns="673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pt-BR" sz="5400" i="0" u="none" strike="noStrike" cap="none">
                <a:solidFill>
                  <a:srgbClr val="04255A"/>
                </a:solidFill>
              </a:rPr>
              <a:t>“</a:t>
            </a:r>
            <a:r>
              <a:rPr lang="pt-BR" sz="5400">
                <a:solidFill>
                  <a:srgbClr val="04255A"/>
                </a:solidFill>
              </a:rPr>
              <a:t>Os analfabetos do século 21 não são aqueles que não conseguem ler e escrever, mas aqueles que </a:t>
            </a:r>
            <a:r>
              <a:rPr lang="pt-BR" sz="5400" b="1">
                <a:solidFill>
                  <a:srgbClr val="04255A"/>
                </a:solidFill>
              </a:rPr>
              <a:t>não conseguem aprender, desaprender e reaprender</a:t>
            </a:r>
            <a:r>
              <a:rPr lang="pt-BR" sz="5400" b="1" i="0" u="none" strike="noStrike" cap="none">
                <a:solidFill>
                  <a:srgbClr val="04255A"/>
                </a:solidFill>
              </a:rPr>
              <a:t>”</a:t>
            </a:r>
            <a:endParaRPr sz="5400" b="1" i="0" u="none" strike="noStrike" cap="none">
              <a:solidFill>
                <a:srgbClr val="04255A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5400">
              <a:solidFill>
                <a:srgbClr val="04255A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pt-BR" sz="4400">
                <a:solidFill>
                  <a:srgbClr val="04255A"/>
                </a:solidFill>
              </a:rPr>
              <a:t>Alvin Toffler</a:t>
            </a:r>
            <a:endParaRPr sz="5400">
              <a:solidFill>
                <a:srgbClr val="04255A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5400">
              <a:solidFill>
                <a:srgbClr val="04255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102"/>
          <p:cNvSpPr/>
          <p:nvPr/>
        </p:nvSpPr>
        <p:spPr>
          <a:xfrm>
            <a:off x="657398" y="315878"/>
            <a:ext cx="16818600" cy="8966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0"/>
          </a:p>
        </p:txBody>
      </p:sp>
      <p:sp>
        <p:nvSpPr>
          <p:cNvPr id="666" name="Google Shape;666;p102"/>
          <p:cNvSpPr txBox="1">
            <a:spLocks noGrp="1"/>
          </p:cNvSpPr>
          <p:nvPr>
            <p:ph type="sldNum" idx="12"/>
          </p:nvPr>
        </p:nvSpPr>
        <p:spPr>
          <a:xfrm>
            <a:off x="17036762" y="8747664"/>
            <a:ext cx="1406400" cy="5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fld id="{00000000-1234-1234-1234-123412341234}" type="slidenum">
              <a:rPr lang="pt-BR" sz="3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27</a:t>
            </a:fld>
            <a:endParaRPr sz="31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7" name="Google Shape;667;p102"/>
          <p:cNvSpPr/>
          <p:nvPr/>
        </p:nvSpPr>
        <p:spPr>
          <a:xfrm>
            <a:off x="1109700" y="373732"/>
            <a:ext cx="2920200" cy="923700"/>
          </a:xfrm>
          <a:prstGeom prst="chevron">
            <a:avLst>
              <a:gd name="adj" fmla="val 50000"/>
            </a:avLst>
          </a:prstGeom>
          <a:solidFill>
            <a:srgbClr val="FFE5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3100"/>
              <a:t>Hipóteses</a:t>
            </a:r>
            <a:endParaRPr sz="3100"/>
          </a:p>
        </p:txBody>
      </p:sp>
      <p:sp>
        <p:nvSpPr>
          <p:cNvPr id="668" name="Google Shape;668;p102"/>
          <p:cNvSpPr/>
          <p:nvPr/>
        </p:nvSpPr>
        <p:spPr>
          <a:xfrm>
            <a:off x="3572400" y="373732"/>
            <a:ext cx="2920200" cy="923700"/>
          </a:xfrm>
          <a:prstGeom prst="chevron">
            <a:avLst>
              <a:gd name="adj" fmla="val 50000"/>
            </a:avLst>
          </a:prstGeom>
          <a:solidFill>
            <a:srgbClr val="FFE5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3100"/>
              <a:t>Desenho</a:t>
            </a:r>
            <a:endParaRPr sz="3100"/>
          </a:p>
        </p:txBody>
      </p:sp>
      <p:sp>
        <p:nvSpPr>
          <p:cNvPr id="669" name="Google Shape;669;p102"/>
          <p:cNvSpPr/>
          <p:nvPr/>
        </p:nvSpPr>
        <p:spPr>
          <a:xfrm>
            <a:off x="6072675" y="373732"/>
            <a:ext cx="4712700" cy="923700"/>
          </a:xfrm>
          <a:prstGeom prst="chevron">
            <a:avLst>
              <a:gd name="adj" fmla="val 50000"/>
            </a:avLst>
          </a:prstGeom>
          <a:solidFill>
            <a:srgbClr val="FFE5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3100"/>
              <a:t>Construção e QA</a:t>
            </a:r>
            <a:endParaRPr sz="3100"/>
          </a:p>
        </p:txBody>
      </p:sp>
      <p:sp>
        <p:nvSpPr>
          <p:cNvPr id="670" name="Google Shape;670;p102"/>
          <p:cNvSpPr/>
          <p:nvPr/>
        </p:nvSpPr>
        <p:spPr>
          <a:xfrm>
            <a:off x="10354200" y="373732"/>
            <a:ext cx="3505500" cy="923700"/>
          </a:xfrm>
          <a:prstGeom prst="chevron">
            <a:avLst>
              <a:gd name="adj" fmla="val 50000"/>
            </a:avLst>
          </a:prstGeom>
          <a:solidFill>
            <a:srgbClr val="FFE5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3100"/>
              <a:t>Implantação</a:t>
            </a:r>
            <a:endParaRPr sz="3100"/>
          </a:p>
        </p:txBody>
      </p:sp>
      <p:sp>
        <p:nvSpPr>
          <p:cNvPr id="671" name="Google Shape;671;p102"/>
          <p:cNvSpPr/>
          <p:nvPr/>
        </p:nvSpPr>
        <p:spPr>
          <a:xfrm>
            <a:off x="13404900" y="373732"/>
            <a:ext cx="2920200" cy="923700"/>
          </a:xfrm>
          <a:prstGeom prst="chevron">
            <a:avLst>
              <a:gd name="adj" fmla="val 50000"/>
            </a:avLst>
          </a:prstGeom>
          <a:solidFill>
            <a:srgbClr val="FFE5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3100"/>
              <a:t>Operação</a:t>
            </a:r>
            <a:endParaRPr sz="3100"/>
          </a:p>
        </p:txBody>
      </p:sp>
      <p:sp>
        <p:nvSpPr>
          <p:cNvPr id="672" name="Google Shape;672;p102"/>
          <p:cNvSpPr/>
          <p:nvPr/>
        </p:nvSpPr>
        <p:spPr>
          <a:xfrm>
            <a:off x="1109686" y="1297489"/>
            <a:ext cx="6549300" cy="12483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3500" b="1"/>
              <a:t>Design Thinking:</a:t>
            </a:r>
            <a:r>
              <a:rPr lang="pt-BR" sz="3500"/>
              <a:t> Imersão, Ideação e Prototipação</a:t>
            </a:r>
            <a:endParaRPr sz="3500"/>
          </a:p>
        </p:txBody>
      </p:sp>
      <p:sp>
        <p:nvSpPr>
          <p:cNvPr id="673" name="Google Shape;673;p102"/>
          <p:cNvSpPr/>
          <p:nvPr/>
        </p:nvSpPr>
        <p:spPr>
          <a:xfrm>
            <a:off x="9633192" y="4824582"/>
            <a:ext cx="6157800" cy="12483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500" b="1"/>
              <a:t>Gestão de Serviços: </a:t>
            </a:r>
            <a:endParaRPr sz="3500" b="1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500"/>
              <a:t>Lean IT, ISO 20K e ITIL</a:t>
            </a:r>
            <a:r>
              <a:rPr lang="pt-BR" sz="2400" baseline="30000"/>
              <a:t>®</a:t>
            </a:r>
            <a:endParaRPr sz="2400" baseline="30000"/>
          </a:p>
        </p:txBody>
      </p:sp>
      <p:sp>
        <p:nvSpPr>
          <p:cNvPr id="674" name="Google Shape;674;p102"/>
          <p:cNvSpPr/>
          <p:nvPr/>
        </p:nvSpPr>
        <p:spPr>
          <a:xfrm>
            <a:off x="1991825" y="3869225"/>
            <a:ext cx="10850400" cy="9237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500" b="1"/>
              <a:t>Agile:</a:t>
            </a:r>
            <a:r>
              <a:rPr lang="pt-BR" sz="3500"/>
              <a:t> Scrum, XP, kanban e SAFe, Gestão 3.0, OKR</a:t>
            </a:r>
            <a:endParaRPr sz="3500"/>
          </a:p>
        </p:txBody>
      </p:sp>
      <p:sp>
        <p:nvSpPr>
          <p:cNvPr id="675" name="Google Shape;675;p102"/>
          <p:cNvSpPr/>
          <p:nvPr/>
        </p:nvSpPr>
        <p:spPr>
          <a:xfrm>
            <a:off x="2342500" y="6115215"/>
            <a:ext cx="13448400" cy="14817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500" b="1"/>
              <a:t>DevOps: </a:t>
            </a:r>
            <a:r>
              <a:rPr lang="pt-BR" sz="3500"/>
              <a:t>Pipeline de Entrega Contínua, Release de baixo risco, Telemetria, Testes Automatizados, Infra as Code, Segurança</a:t>
            </a:r>
            <a:endParaRPr sz="3500"/>
          </a:p>
        </p:txBody>
      </p:sp>
      <p:sp>
        <p:nvSpPr>
          <p:cNvPr id="676" name="Google Shape;676;p102"/>
          <p:cNvSpPr/>
          <p:nvPr/>
        </p:nvSpPr>
        <p:spPr>
          <a:xfrm>
            <a:off x="1109700" y="7639215"/>
            <a:ext cx="14681100" cy="13428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500" b="1"/>
              <a:t>Lean:</a:t>
            </a:r>
            <a:r>
              <a:rPr lang="pt-BR" sz="3500"/>
              <a:t> Experimentação, entrega de valor sem desperdício, obeya,</a:t>
            </a:r>
            <a:endParaRPr sz="350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500"/>
              <a:t>fluxo de valor e contínuo, lotes pequenos, kaizen, kanban, hoshin </a:t>
            </a:r>
            <a:endParaRPr sz="3500"/>
          </a:p>
        </p:txBody>
      </p:sp>
      <p:sp>
        <p:nvSpPr>
          <p:cNvPr id="677" name="Google Shape;677;p102"/>
          <p:cNvSpPr/>
          <p:nvPr/>
        </p:nvSpPr>
        <p:spPr>
          <a:xfrm>
            <a:off x="7800625" y="1398295"/>
            <a:ext cx="728700" cy="923700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8" name="Google Shape;678;p102"/>
          <p:cNvSpPr/>
          <p:nvPr/>
        </p:nvSpPr>
        <p:spPr>
          <a:xfrm>
            <a:off x="13070825" y="3866574"/>
            <a:ext cx="728700" cy="923700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9" name="Google Shape;679;p102"/>
          <p:cNvSpPr/>
          <p:nvPr/>
        </p:nvSpPr>
        <p:spPr>
          <a:xfrm>
            <a:off x="15884550" y="6420015"/>
            <a:ext cx="728700" cy="923700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0" name="Google Shape;680;p102"/>
          <p:cNvSpPr/>
          <p:nvPr/>
        </p:nvSpPr>
        <p:spPr>
          <a:xfrm>
            <a:off x="1109686" y="2545328"/>
            <a:ext cx="10254300" cy="1297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500" b="1"/>
              <a:t>Lean Startup:</a:t>
            </a:r>
            <a:r>
              <a:rPr lang="pt-BR" sz="3500"/>
              <a:t> Hipóteses e Experimentos para Aprender, Perseverar ou Pivotar</a:t>
            </a:r>
            <a:endParaRPr sz="3500"/>
          </a:p>
        </p:txBody>
      </p:sp>
      <p:sp>
        <p:nvSpPr>
          <p:cNvPr id="681" name="Google Shape;681;p102"/>
          <p:cNvSpPr/>
          <p:nvPr/>
        </p:nvSpPr>
        <p:spPr>
          <a:xfrm>
            <a:off x="11546825" y="2652895"/>
            <a:ext cx="728700" cy="923700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2" name="Google Shape;682;p102"/>
          <p:cNvSpPr/>
          <p:nvPr/>
        </p:nvSpPr>
        <p:spPr>
          <a:xfrm>
            <a:off x="15884550" y="4875513"/>
            <a:ext cx="728700" cy="923700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3" name="Google Shape;683;p102"/>
          <p:cNvSpPr/>
          <p:nvPr/>
        </p:nvSpPr>
        <p:spPr>
          <a:xfrm>
            <a:off x="15884550" y="7867815"/>
            <a:ext cx="728700" cy="923700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4" name="Google Shape;684;p102"/>
          <p:cNvSpPr txBox="1"/>
          <p:nvPr/>
        </p:nvSpPr>
        <p:spPr>
          <a:xfrm>
            <a:off x="1166041" y="9306229"/>
            <a:ext cx="16171200" cy="6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rgbClr val="04255A"/>
                </a:solidFill>
                <a:latin typeface="Verdana"/>
                <a:ea typeface="Verdana"/>
                <a:cs typeface="Verdana"/>
                <a:sym typeface="Verdana"/>
              </a:rPr>
              <a:t>Livro Jornada DevOps: MUNIZ; SANTOS; IRIGOYEN; MOUTINHO (Brasport, 2019)</a:t>
            </a:r>
            <a:endParaRPr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103"/>
          <p:cNvSpPr/>
          <p:nvPr/>
        </p:nvSpPr>
        <p:spPr>
          <a:xfrm>
            <a:off x="12183200" y="754375"/>
            <a:ext cx="5500500" cy="56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675" tIns="58675" rIns="58675" bIns="5867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4255A"/>
              </a:buClr>
              <a:buSzPts val="5500"/>
              <a:buFont typeface="Arial"/>
              <a:buNone/>
            </a:pPr>
            <a:r>
              <a:rPr lang="pt-BR" sz="4800" b="1">
                <a:solidFill>
                  <a:srgbClr val="04255A"/>
                </a:solidFill>
              </a:rPr>
              <a:t>Podemos contagiar as pessoas com o mindset ágil e colaborativo !</a:t>
            </a:r>
            <a:endParaRPr sz="4800" b="1">
              <a:solidFill>
                <a:srgbClr val="04255A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4255A"/>
              </a:buClr>
              <a:buSzPts val="5500"/>
              <a:buFont typeface="Arial"/>
              <a:buNone/>
            </a:pPr>
            <a:endParaRPr sz="3000" b="1">
              <a:solidFill>
                <a:srgbClr val="04255A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4800">
                <a:solidFill>
                  <a:srgbClr val="04255A"/>
                </a:solidFill>
              </a:rPr>
              <a:t>Linkedin: Muniz Antonio II</a:t>
            </a:r>
            <a:endParaRPr sz="4800">
              <a:solidFill>
                <a:srgbClr val="04255A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4255A"/>
              </a:buClr>
              <a:buSzPts val="5500"/>
              <a:buFont typeface="Arial"/>
              <a:buNone/>
            </a:pPr>
            <a:endParaRPr sz="4800" b="1">
              <a:solidFill>
                <a:srgbClr val="04255A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4255A"/>
              </a:buClr>
              <a:buSzPts val="5500"/>
              <a:buFont typeface="Arial"/>
              <a:buNone/>
            </a:pPr>
            <a:endParaRPr sz="4800" b="1">
              <a:solidFill>
                <a:srgbClr val="04255A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255A"/>
              </a:buClr>
              <a:buSzPts val="5500"/>
              <a:buFont typeface="Arial"/>
              <a:buNone/>
            </a:pPr>
            <a:endParaRPr sz="4800" b="1">
              <a:solidFill>
                <a:srgbClr val="04255A"/>
              </a:solidFill>
            </a:endParaRPr>
          </a:p>
        </p:txBody>
      </p:sp>
      <p:pic>
        <p:nvPicPr>
          <p:cNvPr id="690" name="Google Shape;690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12725" y="6762975"/>
            <a:ext cx="2968925" cy="27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103"/>
          <p:cNvSpPr/>
          <p:nvPr/>
        </p:nvSpPr>
        <p:spPr>
          <a:xfrm>
            <a:off x="777500" y="2392300"/>
            <a:ext cx="11405700" cy="29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675" tIns="58675" rIns="58675" bIns="5867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04255A"/>
              </a:buClr>
              <a:buSzPts val="5500"/>
              <a:buFont typeface="Arial"/>
              <a:buNone/>
            </a:pPr>
            <a:r>
              <a:rPr lang="pt-BR" sz="4800" b="1" dirty="0">
                <a:solidFill>
                  <a:srgbClr val="002060"/>
                </a:solidFill>
              </a:rPr>
              <a:t>Convite !</a:t>
            </a:r>
            <a:endParaRPr sz="4000" b="1" dirty="0">
              <a:solidFill>
                <a:srgbClr val="04255A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4255A"/>
              </a:buClr>
              <a:buSzPts val="5500"/>
              <a:buFont typeface="Arial"/>
              <a:buNone/>
            </a:pPr>
            <a:endParaRPr sz="4000" b="1" dirty="0">
              <a:solidFill>
                <a:srgbClr val="04255A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dirty="0">
                <a:solidFill>
                  <a:srgbClr val="002060"/>
                </a:solidFill>
              </a:rPr>
              <a:t>Cultura Ágil + Colaborativa + Digital + </a:t>
            </a:r>
            <a:r>
              <a:rPr lang="pt-BR" sz="3600" b="1" dirty="0" err="1">
                <a:solidFill>
                  <a:srgbClr val="002060"/>
                </a:solidFill>
              </a:rPr>
              <a:t>DevOps</a:t>
            </a:r>
            <a:r>
              <a:rPr lang="pt-BR" sz="3600" b="1" dirty="0">
                <a:solidFill>
                  <a:srgbClr val="002060"/>
                </a:solidFill>
              </a:rPr>
              <a:t>  = </a:t>
            </a:r>
            <a:endParaRPr sz="3600" b="1" dirty="0">
              <a:solidFill>
                <a:srgbClr val="00206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dirty="0">
                <a:solidFill>
                  <a:schemeClr val="accent3"/>
                </a:solidFill>
              </a:rPr>
              <a:t>12 Palestras + Livro Jornada </a:t>
            </a:r>
            <a:r>
              <a:rPr lang="pt-BR" sz="3600" b="1" dirty="0" err="1">
                <a:solidFill>
                  <a:schemeClr val="accent3"/>
                </a:solidFill>
              </a:rPr>
              <a:t>DevOps</a:t>
            </a:r>
            <a:r>
              <a:rPr lang="pt-BR" sz="3600" b="1" dirty="0">
                <a:solidFill>
                  <a:schemeClr val="accent3"/>
                </a:solidFill>
              </a:rPr>
              <a:t> + Camisa</a:t>
            </a:r>
            <a:endParaRPr sz="3600" b="1" dirty="0">
              <a:solidFill>
                <a:srgbClr val="04255A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255A"/>
              </a:buClr>
              <a:buSzPts val="5500"/>
              <a:buFont typeface="Arial"/>
              <a:buNone/>
            </a:pPr>
            <a:endParaRPr sz="4800" b="1" dirty="0">
              <a:solidFill>
                <a:srgbClr val="04255A"/>
              </a:solidFill>
            </a:endParaRPr>
          </a:p>
        </p:txBody>
      </p:sp>
      <p:pic>
        <p:nvPicPr>
          <p:cNvPr id="692" name="Google Shape;692;p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8325" y="5680448"/>
            <a:ext cx="4684543" cy="4147800"/>
          </a:xfrm>
          <a:prstGeom prst="rect">
            <a:avLst/>
          </a:prstGeom>
          <a:noFill/>
          <a:ln>
            <a:noFill/>
          </a:ln>
        </p:spPr>
      </p:pic>
      <p:sp>
        <p:nvSpPr>
          <p:cNvPr id="693" name="Google Shape;693;p103"/>
          <p:cNvSpPr txBox="1"/>
          <p:nvPr/>
        </p:nvSpPr>
        <p:spPr>
          <a:xfrm>
            <a:off x="5062875" y="6065200"/>
            <a:ext cx="6062400" cy="337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b="1">
                <a:solidFill>
                  <a:srgbClr val="002060"/>
                </a:solidFill>
              </a:rPr>
              <a:t>17/08 NA PUC-SP</a:t>
            </a:r>
            <a:endParaRPr sz="4800" b="1">
              <a:solidFill>
                <a:srgbClr val="00206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 b="1">
              <a:solidFill>
                <a:srgbClr val="00206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b="1">
                <a:solidFill>
                  <a:srgbClr val="002060"/>
                </a:solidFill>
              </a:rPr>
              <a:t>Cupom especial = R$ 63,00</a:t>
            </a:r>
            <a:endParaRPr sz="4800" b="1">
              <a:solidFill>
                <a:srgbClr val="002060"/>
              </a:solidFill>
            </a:endParaRPr>
          </a:p>
        </p:txBody>
      </p:sp>
      <p:pic>
        <p:nvPicPr>
          <p:cNvPr id="7" name="Google Shape;372;p76">
            <a:extLst>
              <a:ext uri="{FF2B5EF4-FFF2-40B4-BE49-F238E27FC236}">
                <a16:creationId xmlns:a16="http://schemas.microsoft.com/office/drawing/2014/main" id="{94254ACE-27C3-4A47-B503-1CB51726F43C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74010" y="252377"/>
            <a:ext cx="7172960" cy="290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Custom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624</Words>
  <Application>Microsoft Office PowerPoint</Application>
  <PresentationFormat>Personalizar</PresentationFormat>
  <Paragraphs>138</Paragraphs>
  <Slides>28</Slides>
  <Notes>28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7</vt:i4>
      </vt:variant>
      <vt:variant>
        <vt:lpstr>Títulos de slides</vt:lpstr>
      </vt:variant>
      <vt:variant>
        <vt:i4>28</vt:i4>
      </vt:variant>
    </vt:vector>
  </HeadingPairs>
  <TitlesOfParts>
    <vt:vector size="39" baseType="lpstr">
      <vt:lpstr>Calibri</vt:lpstr>
      <vt:lpstr>Verdana</vt:lpstr>
      <vt:lpstr>Roboto</vt:lpstr>
      <vt:lpstr>Arial</vt:lpstr>
      <vt:lpstr>Tema do Office</vt:lpstr>
      <vt:lpstr>Tema do Office</vt:lpstr>
      <vt:lpstr>Simple Light</vt:lpstr>
      <vt:lpstr>Tema do Office</vt:lpstr>
      <vt:lpstr>Simple Light</vt:lpstr>
      <vt:lpstr>Simple Light</vt:lpstr>
      <vt:lpstr>Custom</vt:lpstr>
      <vt:lpstr>Apresentação do PowerPoint</vt:lpstr>
      <vt:lpstr>Apresentação do PowerPoint</vt:lpstr>
      <vt:lpstr>Apresentação do PowerPoint</vt:lpstr>
      <vt:lpstr>Apresentação do PowerPoint</vt:lpstr>
      <vt:lpstr>Vivemos a Transformação Digital  =  Quarta  Revolução Industrial !!!</vt:lpstr>
      <vt:lpstr>Apresentação do PowerPoint</vt:lpstr>
      <vt:lpstr>Apresentação do PowerPoint</vt:lpstr>
      <vt:lpstr>Apresentação do PowerPoint</vt:lpstr>
      <vt:lpstr>Tempo para chegar a 50 milhões de usuários</vt:lpstr>
      <vt:lpstr>A Mudança de Era está só começando?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JOSE ANTONIO MUNIZ DE MELO</dc:creator>
  <cp:lastModifiedBy>JOSE ANTONIO MUNIZ DE MELO</cp:lastModifiedBy>
  <cp:revision>3</cp:revision>
  <dcterms:modified xsi:type="dcterms:W3CDTF">2019-07-17T13:43:15Z</dcterms:modified>
</cp:coreProperties>
</file>